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78" r:id="rId3"/>
    <p:sldId id="257" r:id="rId4"/>
    <p:sldId id="258" r:id="rId5"/>
    <p:sldId id="259" r:id="rId6"/>
    <p:sldId id="266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F868F-2EBD-407C-A53C-0056935D046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67C10-F042-4E84-A9A8-466B6E8C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93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C10A2-CB11-4F4E-8A45-8F7B51FA43C8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577CE-6024-46C8-9CC2-DB86A8A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1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577CE-6024-46C8-9CC2-DB86A8AA54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1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577CE-6024-46C8-9CC2-DB86A8AA54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2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9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2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0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8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5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1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A46BDE-A622-4913-8250-DB45BA6DEADA}" type="datetimeFigureOut">
              <a:rPr lang="ru-RU" smtClean="0"/>
              <a:t>11.05.2010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F29E88-1B00-4943-8EB3-709CFDA56E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A46BDE-A622-4913-8250-DB45BA6DEA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F29E88-1B00-4943-8EB3-709CFDA5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6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География </a:t>
            </a:r>
            <a:r>
              <a:rPr lang="ru-RU" sz="5400" dirty="0" err="1" smtClean="0">
                <a:solidFill>
                  <a:schemeClr val="tx1"/>
                </a:solidFill>
              </a:rPr>
              <a:t>сабагы</a:t>
            </a:r>
            <a:r>
              <a:rPr lang="ru-RU" sz="5400" dirty="0" smtClean="0">
                <a:solidFill>
                  <a:schemeClr val="tx1"/>
                </a:solidFill>
              </a:rPr>
              <a:t>     6 класс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1" y="5877272"/>
            <a:ext cx="7344816" cy="720080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11200" dirty="0" err="1" smtClean="0"/>
              <a:t>Мугалим</a:t>
            </a:r>
            <a:r>
              <a:rPr lang="ru-RU" sz="11200" dirty="0" smtClean="0"/>
              <a:t>: </a:t>
            </a:r>
            <a:r>
              <a:rPr lang="ru-RU" sz="11200" dirty="0" err="1" smtClean="0"/>
              <a:t>Модон</a:t>
            </a:r>
            <a:r>
              <a:rPr lang="ru-RU" sz="11200" dirty="0" smtClean="0"/>
              <a:t> </a:t>
            </a:r>
            <a:r>
              <a:rPr lang="ru-RU" sz="11200" dirty="0" err="1" smtClean="0"/>
              <a:t>кызы</a:t>
            </a:r>
            <a:r>
              <a:rPr lang="ru-RU" sz="11200" dirty="0" smtClean="0"/>
              <a:t> </a:t>
            </a:r>
            <a:r>
              <a:rPr lang="ru-RU" sz="11200" dirty="0" err="1" smtClean="0"/>
              <a:t>Рыскул</a:t>
            </a:r>
            <a:endParaRPr lang="ru-RU" sz="1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1"/>
            <a:ext cx="7200799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52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476672"/>
            <a:ext cx="7992888" cy="2232248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Сабактын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темасы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Жанар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тоолор</a:t>
            </a:r>
            <a:r>
              <a:rPr lang="ru-RU" sz="3600" dirty="0" smtClean="0">
                <a:solidFill>
                  <a:schemeClr val="tx1"/>
                </a:solidFill>
              </a:rPr>
              <a:t>. </a:t>
            </a:r>
            <a:r>
              <a:rPr lang="ru-RU" sz="3600" dirty="0" err="1">
                <a:solidFill>
                  <a:schemeClr val="tx1"/>
                </a:solidFill>
              </a:rPr>
              <a:t>Ы</a:t>
            </a:r>
            <a:r>
              <a:rPr lang="ru-RU" sz="3600" dirty="0" err="1" smtClean="0">
                <a:solidFill>
                  <a:schemeClr val="tx1"/>
                </a:solidFill>
              </a:rPr>
              <a:t>сык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булактар</a:t>
            </a:r>
            <a:r>
              <a:rPr lang="ru-RU" sz="3600" dirty="0" smtClean="0">
                <a:solidFill>
                  <a:schemeClr val="tx1"/>
                </a:solidFill>
              </a:rPr>
              <a:t>, </a:t>
            </a:r>
            <a:r>
              <a:rPr lang="ru-RU" sz="3600" dirty="0" err="1" smtClean="0">
                <a:solidFill>
                  <a:schemeClr val="tx1"/>
                </a:solidFill>
              </a:rPr>
              <a:t>гейзерлер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лмаз\Desktop\IMG_20201215_1821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6642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маз\Desktop\IMG_20201215_182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7363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маз\Desktop\IMG_20201215_182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5922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76672"/>
            <a:ext cx="8064896" cy="5904656"/>
          </a:xfrm>
          <a:prstGeom prst="rect">
            <a:avLst/>
          </a:prstGeom>
          <a:noFill/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accent6"/>
                </a:solidFill>
              </a:rPr>
              <a:t>Сабактын</a:t>
            </a:r>
            <a:r>
              <a:rPr lang="ru-RU" sz="2800" dirty="0" smtClean="0">
                <a:solidFill>
                  <a:schemeClr val="accent6"/>
                </a:solidFill>
              </a:rPr>
              <a:t> </a:t>
            </a:r>
            <a:r>
              <a:rPr lang="ru-RU" sz="2800" dirty="0" err="1" smtClean="0">
                <a:solidFill>
                  <a:schemeClr val="accent6"/>
                </a:solidFill>
              </a:rPr>
              <a:t>максаты</a:t>
            </a:r>
            <a:r>
              <a:rPr lang="ru-RU" sz="2800" dirty="0" smtClean="0">
                <a:solidFill>
                  <a:schemeClr val="accent6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Жанар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тоо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ысык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булактар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гейзерлер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алардын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пайда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болуу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себептерин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билесиңер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Жанар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тоонун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түрлөрүн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айырмалап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картадан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таап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көрсөтүүнү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үйрөнөсүңөр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Жанар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тоолор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ысык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булактар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гейзерлердин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адамдын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жашоосундагы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маанисин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аныктап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алган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билимдериңерди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турмушта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пайдалана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аласыңар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7824" y="548680"/>
            <a:ext cx="331236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Жанар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тоолор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562310">
            <a:off x="2568872" y="1252197"/>
            <a:ext cx="724715" cy="151824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98236" y="1386069"/>
            <a:ext cx="756084" cy="132285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197881">
            <a:off x="5848341" y="1258807"/>
            <a:ext cx="710443" cy="158614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704031"/>
            <a:ext cx="2304256" cy="6118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Аракеттеги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8428" y="2768234"/>
            <a:ext cx="2295700" cy="556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Шарттуу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өчкөн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уктаган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60748" y="2777598"/>
            <a:ext cx="2299684" cy="5476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Өчкөн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9578" y="3373804"/>
            <a:ext cx="2304256" cy="12530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Дайыма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же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мезгил-мезгили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менен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кыймылга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келип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турган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жанар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тоолор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8428" y="3360675"/>
            <a:ext cx="2295700" cy="12661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убакыт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бою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аракетке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келбеген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бирок,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аракетке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келиши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мүмкүн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болгон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жанар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тоолор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60748" y="3373803"/>
            <a:ext cx="2299684" cy="12530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Качан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атылбагандыгы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жөнүндө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адамзаттын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тарыхында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маалымат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жок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жанар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тоолор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:\Users\Алмаз\Desktop\IMG_20201215_195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8" y="4626848"/>
            <a:ext cx="2304256" cy="211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маз\Desktop\IMG_20201215_1954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28" y="4626849"/>
            <a:ext cx="2295700" cy="211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маз\Desktop\IMG_20201215_195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41" y="4626849"/>
            <a:ext cx="2303091" cy="22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маз\Desktop\IMG_20201216_213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59832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маз\Desktop\IMG_20201216_213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4762"/>
            <a:ext cx="3059832" cy="21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маз\Desktop\IMG_20201216_213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9120"/>
            <a:ext cx="305983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маз\Desktop\IMG_20201216_213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9939"/>
            <a:ext cx="3030218" cy="23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лмаз\Desktop\IMG_20201216_2130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348881"/>
            <a:ext cx="302433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лмаз\Desktop\IMG_20201216_2130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17" y="4509121"/>
            <a:ext cx="305395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Алмаз\Desktop\IMG_20201216_2129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50" y="4509120"/>
            <a:ext cx="305395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Алмаз\Desktop\IMG_20201216_2129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50" y="2348880"/>
            <a:ext cx="305983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Алмаз\Desktop\IMG_20201216_2130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50" y="-9938"/>
            <a:ext cx="3059833" cy="235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маз\Desktop\IMG_20201216_210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Дүйнөдөгү</a:t>
            </a:r>
            <a: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ири</a:t>
            </a:r>
            <a: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жанар</a:t>
            </a:r>
            <a:r>
              <a:rPr lang="ru-RU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тоолор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869774"/>
            <a:ext cx="3240360" cy="10081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Ысык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булактар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 err="1" smtClean="0"/>
              <a:t>термалдык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87618" y="876333"/>
            <a:ext cx="3240360" cy="10081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Гейзерлер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132856"/>
            <a:ext cx="3251922" cy="41044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err="1" smtClean="0"/>
              <a:t>Мезгил-мезгили</a:t>
            </a:r>
            <a:r>
              <a:rPr lang="ru-RU" dirty="0" smtClean="0"/>
              <a:t> </a:t>
            </a:r>
            <a:r>
              <a:rPr lang="ru-RU" dirty="0" err="1" smtClean="0"/>
              <a:t>менен</a:t>
            </a:r>
            <a:r>
              <a:rPr lang="ru-RU" dirty="0" smtClean="0"/>
              <a:t> </a:t>
            </a:r>
            <a:r>
              <a:rPr lang="ru-RU" dirty="0" err="1" smtClean="0"/>
              <a:t>ысык</a:t>
            </a:r>
            <a:r>
              <a:rPr lang="ru-RU" dirty="0" smtClean="0"/>
              <a:t> </a:t>
            </a:r>
            <a:r>
              <a:rPr lang="ru-RU" dirty="0" err="1" smtClean="0"/>
              <a:t>суу</a:t>
            </a:r>
            <a:r>
              <a:rPr lang="ru-RU" dirty="0"/>
              <a:t> </a:t>
            </a:r>
            <a:r>
              <a:rPr lang="ru-RU" dirty="0" err="1" smtClean="0"/>
              <a:t>менен</a:t>
            </a:r>
            <a:r>
              <a:rPr lang="ru-RU" dirty="0" smtClean="0"/>
              <a:t> </a:t>
            </a:r>
            <a:r>
              <a:rPr lang="ru-RU" dirty="0" err="1" smtClean="0"/>
              <a:t>бууну</a:t>
            </a:r>
            <a:r>
              <a:rPr lang="ru-RU" dirty="0" smtClean="0"/>
              <a:t> </a:t>
            </a:r>
            <a:r>
              <a:rPr lang="ru-RU" dirty="0" err="1" smtClean="0"/>
              <a:t>оргуштатып</a:t>
            </a:r>
            <a:r>
              <a:rPr lang="ru-RU" dirty="0"/>
              <a:t> </a:t>
            </a:r>
            <a:r>
              <a:rPr lang="ru-RU" dirty="0" err="1" smtClean="0"/>
              <a:t>атып</a:t>
            </a:r>
            <a:r>
              <a:rPr lang="ru-RU" dirty="0" smtClean="0"/>
              <a:t> </a:t>
            </a:r>
            <a:r>
              <a:rPr lang="ru-RU" dirty="0" err="1" smtClean="0"/>
              <a:t>чыгаруучу</a:t>
            </a:r>
            <a:r>
              <a:rPr lang="ru-RU" dirty="0" smtClean="0"/>
              <a:t> </a:t>
            </a:r>
            <a:r>
              <a:rPr lang="ru-RU" dirty="0" err="1" smtClean="0"/>
              <a:t>булактар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132856"/>
            <a:ext cx="3312368" cy="41044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кыртышынын</a:t>
            </a:r>
            <a:r>
              <a:rPr lang="ru-RU" dirty="0" smtClean="0"/>
              <a:t> </a:t>
            </a:r>
            <a:r>
              <a:rPr lang="ru-RU" dirty="0" err="1" smtClean="0"/>
              <a:t>арасында</a:t>
            </a:r>
            <a:r>
              <a:rPr lang="ru-RU" dirty="0" smtClean="0"/>
              <a:t> </a:t>
            </a:r>
            <a:r>
              <a:rPr lang="ru-RU" dirty="0" err="1" smtClean="0"/>
              <a:t>жаткан</a:t>
            </a:r>
            <a:r>
              <a:rPr lang="ru-RU" dirty="0" smtClean="0"/>
              <a:t>, </a:t>
            </a:r>
            <a:r>
              <a:rPr lang="ru-RU" dirty="0" err="1" smtClean="0"/>
              <a:t>температурасы</a:t>
            </a:r>
            <a:r>
              <a:rPr lang="ru-RU" dirty="0" smtClean="0"/>
              <a:t> </a:t>
            </a:r>
            <a:r>
              <a:rPr lang="ru-RU" dirty="0" err="1" smtClean="0"/>
              <a:t>жогору</a:t>
            </a:r>
            <a:r>
              <a:rPr lang="ru-RU" dirty="0" smtClean="0"/>
              <a:t> </a:t>
            </a:r>
            <a:r>
              <a:rPr lang="ru-RU" dirty="0" err="1" smtClean="0"/>
              <a:t>болгон</a:t>
            </a:r>
            <a:r>
              <a:rPr lang="ru-RU" dirty="0" smtClean="0"/>
              <a:t> </a:t>
            </a:r>
            <a:r>
              <a:rPr lang="ru-RU" dirty="0" err="1" smtClean="0"/>
              <a:t>суулардын</a:t>
            </a:r>
            <a:r>
              <a:rPr lang="ru-RU" dirty="0" smtClean="0"/>
              <a:t> </a:t>
            </a:r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бетине</a:t>
            </a:r>
            <a:r>
              <a:rPr lang="ru-RU" dirty="0" smtClean="0"/>
              <a:t> </a:t>
            </a:r>
            <a:r>
              <a:rPr lang="ru-RU" dirty="0" err="1" smtClean="0"/>
              <a:t>агып</a:t>
            </a:r>
            <a:r>
              <a:rPr lang="ru-RU" dirty="0" smtClean="0"/>
              <a:t> </a:t>
            </a:r>
            <a:r>
              <a:rPr lang="ru-RU" dirty="0" err="1" smtClean="0"/>
              <a:t>чыгышы</a:t>
            </a:r>
            <a:endParaRPr lang="ru-RU" dirty="0"/>
          </a:p>
        </p:txBody>
      </p:sp>
      <p:pic>
        <p:nvPicPr>
          <p:cNvPr id="3074" name="Picture 2" descr="C:\Users\Алмаз\Desktop\CT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6" y="3789040"/>
            <a:ext cx="332737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маз\Desktop\IMG_20201215_205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18" y="3789040"/>
            <a:ext cx="32403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48872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Белгилүү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гейзерлер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жайгашкан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өлкөлөр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1412775"/>
            <a:ext cx="2448272" cy="259228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Россия, Камчатка 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Гейзерлер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өрөөнү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Исландия                 («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Гейзерлердин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өлкөсү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Түндүк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Америка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Жаңы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Зеландия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Япония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итай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Алмаз\Desktop\IMG_20201216_204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9" y="1412775"/>
            <a:ext cx="2672341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маз\Desktop\IMG_20201216_205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27043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маз\Desktop\IMG_20201216_205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27853"/>
            <a:ext cx="2520280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маз\Desktop\IMG_20201216_2058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5040560" cy="2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387</TotalTime>
  <Words>161</Words>
  <Application>Microsoft Office PowerPoint</Application>
  <PresentationFormat>Экран (4:3)</PresentationFormat>
  <Paragraphs>35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Воздушный поток</vt:lpstr>
      <vt:lpstr>1_Воздушный поток</vt:lpstr>
      <vt:lpstr> География сабагы     6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 кар баскан бийик тоонун, Чокусунан жалын бүркөт, Жалмандаган кызыл оттон, Жандар турмак булут үркөт</dc:title>
  <dc:creator>Алмаз</dc:creator>
  <cp:lastModifiedBy>Алмаз</cp:lastModifiedBy>
  <cp:revision>38</cp:revision>
  <cp:lastPrinted>2020-12-20T14:39:31Z</cp:lastPrinted>
  <dcterms:created xsi:type="dcterms:W3CDTF">2020-12-15T11:44:07Z</dcterms:created>
  <dcterms:modified xsi:type="dcterms:W3CDTF">2010-05-10T20:53:19Z</dcterms:modified>
</cp:coreProperties>
</file>