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A530E-2C57-4880-A8A0-682DDFFF7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y-KG" dirty="0"/>
              <a:t>Репортаж 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DF1C1B-538E-4604-83BF-A088CF6BE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y-KG" dirty="0"/>
              <a:t>10-класс Кыргыз тили </a:t>
            </a:r>
          </a:p>
          <a:p>
            <a:r>
              <a:rPr lang="ky-KG" dirty="0"/>
              <a:t>2-сабак</a:t>
            </a:r>
          </a:p>
          <a:p>
            <a:r>
              <a:rPr lang="ky-KG" dirty="0"/>
              <a:t>Мугалим: Кошоева Ж.Д</a:t>
            </a:r>
          </a:p>
        </p:txBody>
      </p:sp>
    </p:spTree>
    <p:extLst>
      <p:ext uri="{BB962C8B-B14F-4D97-AF65-F5344CB8AC3E}">
        <p14:creationId xmlns:p14="http://schemas.microsoft.com/office/powerpoint/2010/main" val="117656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A0344-0206-460D-BB8C-45B392221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/>
              <a:t>Табышмак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2F87B0-C0F4-4206-B769-7FCB79E2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2800" dirty="0"/>
              <a:t>1.Баястан,Тимоти---------------</a:t>
            </a:r>
          </a:p>
          <a:p>
            <a:r>
              <a:rPr lang="ky-KG" sz="2800" dirty="0"/>
              <a:t>2.ЖРТ(орус)------------</a:t>
            </a:r>
          </a:p>
          <a:p>
            <a:r>
              <a:rPr lang="ky-KG" sz="2800" dirty="0"/>
              <a:t>3.1-тамга----------------</a:t>
            </a:r>
          </a:p>
          <a:p>
            <a:r>
              <a:rPr lang="ky-KG" sz="2800" dirty="0"/>
              <a:t>4.Ш тыбышынын түгөйү-------------</a:t>
            </a:r>
          </a:p>
          <a:p>
            <a:r>
              <a:rPr lang="ky-KG" sz="2800" dirty="0"/>
              <a:t>ММКларга тиешелүү терминдер:камера,журналист,кабарчы,үн жаздыруу,микрофон</a:t>
            </a:r>
          </a:p>
        </p:txBody>
      </p:sp>
    </p:spTree>
    <p:extLst>
      <p:ext uri="{BB962C8B-B14F-4D97-AF65-F5344CB8AC3E}">
        <p14:creationId xmlns:p14="http://schemas.microsoft.com/office/powerpoint/2010/main" val="149731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A75EA-4E0C-4C11-9A6F-D1CFC189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/>
              <a:t>РЕпортаждын үлгүлөрү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32CA826-92FA-418B-AEDE-BB9A40060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476500"/>
            <a:ext cx="2400300" cy="1905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1D9CF58-23F3-4A38-A547-516385755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5398" y="3429000"/>
            <a:ext cx="3216120" cy="23204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6AC4759-EC52-4BD7-AE2A-E5C2483143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8335" y="4773169"/>
            <a:ext cx="2809875" cy="189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7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A59DE7-F4DD-45C5-8D85-17DCB544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006" y="727969"/>
            <a:ext cx="9720073" cy="5643535"/>
          </a:xfrm>
        </p:spPr>
        <p:txBody>
          <a:bodyPr>
            <a:normAutofit/>
          </a:bodyPr>
          <a:lstStyle/>
          <a:p>
            <a:r>
              <a:rPr lang="ru-RU" sz="3200" dirty="0"/>
              <a:t>Репортаж-</a:t>
            </a:r>
            <a:r>
              <a:rPr lang="ru-RU" sz="3200" dirty="0" err="1"/>
              <a:t>окуя</a:t>
            </a:r>
            <a:r>
              <a:rPr lang="ru-RU" sz="3200" dirty="0"/>
              <a:t> </a:t>
            </a:r>
            <a:r>
              <a:rPr lang="ru-RU" sz="3200" dirty="0" err="1"/>
              <a:t>болуп</a:t>
            </a:r>
            <a:r>
              <a:rPr lang="ru-RU" sz="3200" dirty="0"/>
              <a:t> </a:t>
            </a:r>
            <a:r>
              <a:rPr lang="ru-RU" sz="3200" dirty="0" err="1"/>
              <a:t>жаткан</a:t>
            </a:r>
            <a:r>
              <a:rPr lang="ru-RU" sz="3200" dirty="0"/>
              <a:t> </a:t>
            </a:r>
            <a:r>
              <a:rPr lang="ru-RU" sz="3200" dirty="0" err="1"/>
              <a:t>жерден</a:t>
            </a:r>
            <a:r>
              <a:rPr lang="ru-RU" sz="3200" dirty="0"/>
              <a:t> же ага </a:t>
            </a:r>
            <a:r>
              <a:rPr lang="ru-RU" sz="3200" dirty="0" err="1"/>
              <a:t>күбө</a:t>
            </a:r>
            <a:r>
              <a:rPr lang="ru-RU" sz="3200" dirty="0"/>
              <a:t> </a:t>
            </a:r>
            <a:r>
              <a:rPr lang="ru-RU" sz="3200" dirty="0" err="1"/>
              <a:t>болгон</a:t>
            </a:r>
            <a:r>
              <a:rPr lang="ru-RU" sz="3200" dirty="0"/>
              <a:t> </a:t>
            </a:r>
            <a:r>
              <a:rPr lang="ru-RU" sz="3200" dirty="0" err="1"/>
              <a:t>адамдардын</a:t>
            </a:r>
            <a:r>
              <a:rPr lang="ru-RU" sz="3200" dirty="0"/>
              <a:t> </a:t>
            </a:r>
            <a:r>
              <a:rPr lang="ru-RU" sz="3200" dirty="0" err="1"/>
              <a:t>анын</a:t>
            </a:r>
            <a:r>
              <a:rPr lang="ru-RU" sz="3200" dirty="0"/>
              <a:t> </a:t>
            </a:r>
            <a:r>
              <a:rPr lang="ru-RU" sz="3200" dirty="0" err="1"/>
              <a:t>кандай</a:t>
            </a:r>
            <a:r>
              <a:rPr lang="ru-RU" sz="3200" dirty="0"/>
              <a:t> </a:t>
            </a:r>
            <a:r>
              <a:rPr lang="ru-RU" sz="3200" dirty="0" err="1"/>
              <a:t>өткөндүгүн,эмне</a:t>
            </a:r>
            <a:r>
              <a:rPr lang="ru-RU" sz="3200" dirty="0"/>
              <a:t> </a:t>
            </a:r>
            <a:r>
              <a:rPr lang="ru-RU" sz="3200" dirty="0" err="1"/>
              <a:t>маселе</a:t>
            </a:r>
            <a:r>
              <a:rPr lang="ru-RU" sz="3200" dirty="0"/>
              <a:t> </a:t>
            </a:r>
            <a:r>
              <a:rPr lang="ru-RU" sz="3200" dirty="0" err="1"/>
              <a:t>каралгандыгын,жетишкен</a:t>
            </a:r>
            <a:r>
              <a:rPr lang="ru-RU" sz="3200" dirty="0"/>
              <a:t> </a:t>
            </a:r>
            <a:r>
              <a:rPr lang="ru-RU" sz="3200" dirty="0" err="1"/>
              <a:t>ийгиликтерин,жанылыктарын</a:t>
            </a:r>
            <a:r>
              <a:rPr lang="ru-RU" sz="3200" dirty="0"/>
              <a:t> </a:t>
            </a:r>
            <a:r>
              <a:rPr lang="ru-RU" sz="3200" dirty="0" err="1"/>
              <a:t>баяндап,басылып</a:t>
            </a:r>
            <a:r>
              <a:rPr lang="ru-RU" sz="3200" dirty="0"/>
              <a:t> </a:t>
            </a:r>
            <a:r>
              <a:rPr lang="ru-RU" sz="3200" dirty="0" err="1"/>
              <a:t>чыккан</a:t>
            </a:r>
            <a:r>
              <a:rPr lang="ru-RU" sz="3200" dirty="0"/>
              <a:t> же </a:t>
            </a:r>
            <a:r>
              <a:rPr lang="ru-RU" sz="3200" dirty="0" err="1"/>
              <a:t>радиодон,телевизордон</a:t>
            </a:r>
            <a:r>
              <a:rPr lang="ru-RU" sz="3200" dirty="0"/>
              <a:t> </a:t>
            </a:r>
            <a:r>
              <a:rPr lang="ru-RU" sz="3200" dirty="0" err="1"/>
              <a:t>берилген</a:t>
            </a:r>
            <a:r>
              <a:rPr lang="ru-RU" sz="3200" dirty="0"/>
              <a:t> </a:t>
            </a:r>
            <a:r>
              <a:rPr lang="ru-RU" sz="3200" dirty="0" err="1"/>
              <a:t>кабар.б.а.окуяны</a:t>
            </a:r>
            <a:r>
              <a:rPr lang="ru-RU" sz="3200" dirty="0"/>
              <a:t> </a:t>
            </a:r>
            <a:r>
              <a:rPr lang="ru-RU" sz="3200" dirty="0" err="1"/>
              <a:t>чагылдыруучу</a:t>
            </a:r>
            <a:r>
              <a:rPr lang="ru-RU" sz="3200" dirty="0"/>
              <a:t> </a:t>
            </a:r>
            <a:r>
              <a:rPr lang="ru-RU" sz="3200" dirty="0" err="1"/>
              <a:t>ыкма</a:t>
            </a:r>
            <a:r>
              <a:rPr lang="ru-RU" sz="3200" dirty="0"/>
              <a:t>.</a:t>
            </a:r>
          </a:p>
          <a:p>
            <a:r>
              <a:rPr lang="ru-RU" sz="3200" dirty="0" err="1"/>
              <a:t>Мисалы:спорттук</a:t>
            </a:r>
            <a:r>
              <a:rPr lang="ru-RU" sz="3200" dirty="0"/>
              <a:t> </a:t>
            </a:r>
            <a:r>
              <a:rPr lang="ru-RU" sz="3200" dirty="0" err="1"/>
              <a:t>берүүлөр,талаа</a:t>
            </a:r>
            <a:r>
              <a:rPr lang="ru-RU" sz="3200" dirty="0"/>
              <a:t> </a:t>
            </a:r>
            <a:r>
              <a:rPr lang="ru-RU" sz="3200" dirty="0" err="1"/>
              <a:t>жумушунда,майрамдык</a:t>
            </a:r>
            <a:r>
              <a:rPr lang="ru-RU" sz="3200" dirty="0"/>
              <a:t> </a:t>
            </a:r>
            <a:r>
              <a:rPr lang="ru-RU" sz="3200" dirty="0" err="1"/>
              <a:t>атайын</a:t>
            </a:r>
            <a:r>
              <a:rPr lang="ru-RU" sz="3200" dirty="0"/>
              <a:t> </a:t>
            </a:r>
            <a:r>
              <a:rPr lang="ru-RU" sz="3200" dirty="0" err="1"/>
              <a:t>көрсөтүү</a:t>
            </a:r>
            <a:endParaRPr lang="ru-RU" sz="3200" dirty="0"/>
          </a:p>
          <a:p>
            <a:r>
              <a:rPr lang="ru-RU" sz="3200" dirty="0" err="1"/>
              <a:t>Анда</a:t>
            </a:r>
            <a:r>
              <a:rPr lang="ru-RU" sz="3200" dirty="0"/>
              <a:t> </a:t>
            </a:r>
            <a:r>
              <a:rPr lang="ru-RU" sz="3200" dirty="0" err="1"/>
              <a:t>жаратылыш,аба</a:t>
            </a:r>
            <a:r>
              <a:rPr lang="ru-RU" sz="3200" dirty="0"/>
              <a:t> </a:t>
            </a:r>
            <a:r>
              <a:rPr lang="ru-RU" sz="3200" dirty="0" err="1"/>
              <a:t>ырайы,элдин</a:t>
            </a:r>
            <a:r>
              <a:rPr lang="ru-RU" sz="3200" dirty="0"/>
              <a:t> </a:t>
            </a:r>
            <a:r>
              <a:rPr lang="ru-RU" sz="3200" dirty="0" err="1"/>
              <a:t>маанайы</a:t>
            </a:r>
            <a:r>
              <a:rPr lang="ru-RU" sz="3200" dirty="0"/>
              <a:t> </a:t>
            </a:r>
            <a:r>
              <a:rPr lang="ru-RU" sz="3200" dirty="0" err="1"/>
              <a:t>ж.б.у.с</a:t>
            </a:r>
            <a:r>
              <a:rPr lang="ru-RU" sz="3200" dirty="0"/>
              <a:t> </a:t>
            </a:r>
            <a:r>
              <a:rPr lang="ru-RU" sz="3200" dirty="0" err="1"/>
              <a:t>каражаттар</a:t>
            </a:r>
            <a:r>
              <a:rPr lang="ru-RU" sz="3200" dirty="0"/>
              <a:t> </a:t>
            </a:r>
            <a:r>
              <a:rPr lang="ru-RU" sz="3200" dirty="0" err="1"/>
              <a:t>чагылдырат</a:t>
            </a:r>
            <a:r>
              <a:rPr lang="ru-RU" sz="3200" dirty="0"/>
              <a:t>.  </a:t>
            </a:r>
            <a:endParaRPr lang="ky-KG" sz="3200" dirty="0"/>
          </a:p>
        </p:txBody>
      </p:sp>
    </p:spTree>
    <p:extLst>
      <p:ext uri="{BB962C8B-B14F-4D97-AF65-F5344CB8AC3E}">
        <p14:creationId xmlns:p14="http://schemas.microsoft.com/office/powerpoint/2010/main" val="220575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4345D-0FC6-4F80-AF65-864A6A53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dirty="0"/>
              <a:t>Тапшырмалар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F87F08-B9F6-4ADE-8476-D608EA041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/>
              <a:t>1.Окуу китебиндеги 33-беттеги текстти окуп,бир абзацтын кептин түрлөрун аныктоо</a:t>
            </a:r>
          </a:p>
          <a:p>
            <a:r>
              <a:rPr lang="ky-KG" dirty="0"/>
              <a:t>Күн энкейип,айланага жайкы серүүндүк келе баштады.Мына азыр бир аздан сон орундук тарга толгон элдин кол чабуусу менен конкурсанттар трети менен келе баштады. (сүрөттөөнүн түрү-жаратылыш,баяндоо)</a:t>
            </a:r>
          </a:p>
          <a:p>
            <a:r>
              <a:rPr lang="ky-KG" dirty="0"/>
              <a:t>2.22-көнүгүүдөгу көптүк маанини билдирген сөздөрдү көчүруп жазуу жана талдоо:жазуулары=жаз+уу(соз жасоочу)+лар(көптүк мүчө)+ы(таандык мүчө)</a:t>
            </a:r>
          </a:p>
          <a:p>
            <a:r>
              <a:rPr lang="ky-KG" dirty="0"/>
              <a:t>3.Венн диаграммасын түзүү:интервью жана репортаж</a:t>
            </a:r>
          </a:p>
        </p:txBody>
      </p:sp>
    </p:spTree>
    <p:extLst>
      <p:ext uri="{BB962C8B-B14F-4D97-AF65-F5344CB8AC3E}">
        <p14:creationId xmlns:p14="http://schemas.microsoft.com/office/powerpoint/2010/main" val="3783953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202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Интеграл</vt:lpstr>
      <vt:lpstr>Репортаж  </vt:lpstr>
      <vt:lpstr>Табышмак</vt:lpstr>
      <vt:lpstr>РЕпортаждын үлгүлөрү</vt:lpstr>
      <vt:lpstr>Презентация PowerPoint</vt:lpstr>
      <vt:lpstr>Тапшырмалар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Репортаж</dc:title>
  <dc:creator>asus</dc:creator>
  <cp:lastModifiedBy>Неизвестный пользователь</cp:lastModifiedBy>
  <cp:revision>9</cp:revision>
  <dcterms:created xsi:type="dcterms:W3CDTF">2020-04-04T06:34:47Z</dcterms:created>
  <dcterms:modified xsi:type="dcterms:W3CDTF">2021-09-07T16:08:42Z</dcterms:modified>
</cp:coreProperties>
</file>