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A705B-55ED-4B43-879B-29F44D7D6FBA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E2654-C8C4-48D7-A201-298C15F88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42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E2654-C8C4-48D7-A201-298C15F8860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199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E2654-C8C4-48D7-A201-298C15F8860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78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0CCB856-9F01-4245-B906-81B389869005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4CFBF23-EEF9-498B-BDA9-DAFE6E03F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B856-9F01-4245-B906-81B389869005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BF23-EEF9-498B-BDA9-DAFE6E03F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B856-9F01-4245-B906-81B389869005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BF23-EEF9-498B-BDA9-DAFE6E03F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B856-9F01-4245-B906-81B389869005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BF23-EEF9-498B-BDA9-DAFE6E03F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B856-9F01-4245-B906-81B389869005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BF23-EEF9-498B-BDA9-DAFE6E03F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B856-9F01-4245-B906-81B389869005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BF23-EEF9-498B-BDA9-DAFE6E03F40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B856-9F01-4245-B906-81B389869005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BF23-EEF9-498B-BDA9-DAFE6E03F40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B856-9F01-4245-B906-81B389869005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BF23-EEF9-498B-BDA9-DAFE6E03F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B856-9F01-4245-B906-81B389869005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BF23-EEF9-498B-BDA9-DAFE6E03F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0CCB856-9F01-4245-B906-81B389869005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4CFBF23-EEF9-498B-BDA9-DAFE6E03F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0CCB856-9F01-4245-B906-81B389869005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4CFBF23-EEF9-498B-BDA9-DAFE6E03F4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0CCB856-9F01-4245-B906-81B389869005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4CFBF23-EEF9-498B-BDA9-DAFE6E03F4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1" y="1124745"/>
            <a:ext cx="5723468" cy="1152128"/>
          </a:xfrm>
        </p:spPr>
        <p:txBody>
          <a:bodyPr>
            <a:normAutofit/>
          </a:bodyPr>
          <a:lstStyle/>
          <a:p>
            <a:r>
              <a:rPr lang="ru-RU" sz="6600" dirty="0" smtClean="0"/>
              <a:t>6-класс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7200" y="2348880"/>
            <a:ext cx="5712179" cy="2232248"/>
          </a:xfrm>
        </p:spPr>
        <p:txBody>
          <a:bodyPr>
            <a:norm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</a:rPr>
              <a:t>Кыргыз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тили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Мугалим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:</a:t>
            </a:r>
            <a:r>
              <a:rPr lang="ru-RU" sz="3600" dirty="0" err="1" smtClean="0">
                <a:solidFill>
                  <a:srgbClr val="FF0000"/>
                </a:solidFill>
              </a:rPr>
              <a:t>Жунушова</a:t>
            </a:r>
            <a:r>
              <a:rPr lang="ru-RU" sz="3600" dirty="0" smtClean="0">
                <a:solidFill>
                  <a:srgbClr val="FF0000"/>
                </a:solidFill>
              </a:rPr>
              <a:t> Р.Т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268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dirty="0" smtClean="0">
                <a:solidFill>
                  <a:srgbClr val="7030A0"/>
                </a:solidFill>
              </a:rPr>
              <a:t>Кайдан эмне сатып алса болот?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988840"/>
            <a:ext cx="7056784" cy="4104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y-KG" dirty="0" smtClean="0"/>
              <a:t>дарыканадан                                    желим</a:t>
            </a:r>
          </a:p>
          <a:p>
            <a:pPr marL="0" indent="0">
              <a:buNone/>
            </a:pPr>
            <a:r>
              <a:rPr lang="ky-KG" dirty="0" smtClean="0"/>
              <a:t>азык-т</a:t>
            </a:r>
            <a:r>
              <a:rPr lang="ky-KG" dirty="0" smtClean="0">
                <a:latin typeface="Times New Roman"/>
                <a:cs typeface="Times New Roman"/>
              </a:rPr>
              <a:t>үлүк дүкөнүнөн                         тамак</a:t>
            </a:r>
          </a:p>
          <a:p>
            <a:pPr marL="0" indent="0">
              <a:buNone/>
            </a:pPr>
            <a:r>
              <a:rPr lang="ky-KG" dirty="0" smtClean="0">
                <a:latin typeface="Times New Roman"/>
                <a:cs typeface="Times New Roman"/>
              </a:rPr>
              <a:t>белектер дүкөнүнөн                              жомок китеп</a:t>
            </a:r>
          </a:p>
          <a:p>
            <a:pPr marL="0" indent="0">
              <a:buNone/>
            </a:pPr>
            <a:r>
              <a:rPr lang="ky-KG" dirty="0" smtClean="0">
                <a:latin typeface="Times New Roman"/>
                <a:cs typeface="Times New Roman"/>
              </a:rPr>
              <a:t>китеп дүкөнүнөн                                   сабиз</a:t>
            </a:r>
          </a:p>
          <a:p>
            <a:pPr marL="0" indent="0">
              <a:buNone/>
            </a:pPr>
            <a:r>
              <a:rPr lang="ky-KG" dirty="0" smtClean="0">
                <a:latin typeface="Times New Roman"/>
                <a:cs typeface="Times New Roman"/>
              </a:rPr>
              <a:t>ашканадан                                              дары-дармек</a:t>
            </a:r>
          </a:p>
          <a:p>
            <a:pPr marL="0" indent="0">
              <a:buNone/>
            </a:pPr>
            <a:r>
              <a:rPr lang="ky-KG" dirty="0" smtClean="0">
                <a:latin typeface="Times New Roman"/>
                <a:cs typeface="Times New Roman"/>
              </a:rPr>
              <a:t>кеңсе буюмдары </a:t>
            </a:r>
            <a:r>
              <a:rPr lang="ky-KG" dirty="0">
                <a:latin typeface="Times New Roman"/>
                <a:cs typeface="Times New Roman"/>
              </a:rPr>
              <a:t>дүкөнүнөн </a:t>
            </a:r>
            <a:r>
              <a:rPr lang="ky-KG" dirty="0" smtClean="0">
                <a:latin typeface="Times New Roman"/>
                <a:cs typeface="Times New Roman"/>
              </a:rPr>
              <a:t>                диван</a:t>
            </a:r>
          </a:p>
          <a:p>
            <a:pPr marL="0" indent="0">
              <a:buNone/>
            </a:pPr>
            <a:r>
              <a:rPr lang="ky-KG" dirty="0" smtClean="0">
                <a:latin typeface="Times New Roman"/>
                <a:cs typeface="Times New Roman"/>
              </a:rPr>
              <a:t>эмерек дүкөнүнөн                                  сүт</a:t>
            </a:r>
          </a:p>
          <a:p>
            <a:pPr marL="0" indent="0">
              <a:buNone/>
            </a:pPr>
            <a:r>
              <a:rPr lang="ky-KG" dirty="0" smtClean="0">
                <a:latin typeface="Times New Roman"/>
                <a:cs typeface="Times New Roman"/>
              </a:rPr>
              <a:t>жашылча дүкөнүнөн                              гүл</a:t>
            </a:r>
            <a:endParaRPr lang="ky-KG" dirty="0" smtClean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860032" y="2348880"/>
            <a:ext cx="1152128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189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349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y-KG" sz="7200" dirty="0" smtClean="0">
                <a:solidFill>
                  <a:srgbClr val="FF0000"/>
                </a:solidFill>
              </a:rPr>
              <a:t>Жыйынтыктоо: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3600" b="1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3600" b="1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үйлөмдүн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толуктоочу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ky-KG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 т</a:t>
            </a:r>
            <a:r>
              <a:rPr lang="ky-KG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үзүү</a:t>
            </a:r>
          </a:p>
          <a:p>
            <a:pPr>
              <a:buFont typeface="Wingdings" pitchFamily="2" charset="2"/>
              <a:buChar char="Ø"/>
            </a:pPr>
            <a:r>
              <a:rPr lang="ky-KG" sz="3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ky-KG" sz="3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өздүк менен </a:t>
            </a:r>
            <a:r>
              <a:rPr lang="ky-KG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иштөө</a:t>
            </a:r>
          </a:p>
          <a:p>
            <a:pPr>
              <a:buFont typeface="Wingdings" pitchFamily="2" charset="2"/>
              <a:buChar char="Ø"/>
            </a:pPr>
            <a:r>
              <a:rPr lang="ky-KG" sz="3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Кайдан эмне сатып алса болот?</a:t>
            </a:r>
            <a:endParaRPr lang="ky-KG" sz="3600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buFont typeface="Wingdings" pitchFamily="2" charset="2"/>
              <a:buChar char="Ø"/>
            </a:pPr>
            <a:endParaRPr lang="ky-KG" dirty="0" smtClean="0">
              <a:latin typeface="Times New Roman"/>
              <a:cs typeface="Times New Roman"/>
            </a:endParaRP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340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2035354"/>
          </a:xfrm>
        </p:spPr>
        <p:txBody>
          <a:bodyPr>
            <a:noAutofit/>
          </a:bodyPr>
          <a:lstStyle/>
          <a:p>
            <a:pPr algn="l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err="1" smtClean="0">
                <a:solidFill>
                  <a:schemeClr val="bg2">
                    <a:lumMod val="50000"/>
                  </a:schemeClr>
                </a:solidFill>
              </a:rPr>
              <a:t>Сабактын</a:t>
            </a:r>
            <a:r>
              <a:rPr lang="ru-RU" sz="6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6000" dirty="0" err="1" smtClean="0">
                <a:solidFill>
                  <a:schemeClr val="bg2">
                    <a:lumMod val="50000"/>
                  </a:schemeClr>
                </a:solidFill>
              </a:rPr>
              <a:t>кептик</a:t>
            </a:r>
            <a:r>
              <a:rPr lang="ru-RU" sz="6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6000" dirty="0" err="1" smtClean="0">
                <a:solidFill>
                  <a:schemeClr val="bg2">
                    <a:lumMod val="50000"/>
                  </a:schemeClr>
                </a:solidFill>
              </a:rPr>
              <a:t>темасы</a:t>
            </a:r>
            <a:r>
              <a:rPr lang="ru-RU" sz="60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ru-RU" sz="4800" dirty="0" err="1" smtClean="0">
                <a:solidFill>
                  <a:srgbClr val="FF0000"/>
                </a:solidFill>
              </a:rPr>
              <a:t>Соода</a:t>
            </a:r>
            <a:r>
              <a:rPr lang="ru-RU" sz="4800" dirty="0" smtClean="0">
                <a:solidFill>
                  <a:srgbClr val="FF0000"/>
                </a:solidFill>
              </a:rPr>
              <a:t> </a:t>
            </a:r>
            <a:r>
              <a:rPr lang="ru-RU" sz="4800" dirty="0" err="1" smtClean="0">
                <a:solidFill>
                  <a:srgbClr val="FF0000"/>
                </a:solidFill>
              </a:rPr>
              <a:t>кылуу</a:t>
            </a:r>
            <a:r>
              <a:rPr lang="ru-RU" sz="4800" dirty="0" smtClean="0">
                <a:solidFill>
                  <a:srgbClr val="FF0000"/>
                </a:solidFill>
              </a:rPr>
              <a:t>.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284984"/>
            <a:ext cx="7272808" cy="24380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err="1" smtClean="0">
                <a:solidFill>
                  <a:schemeClr val="bg2">
                    <a:lumMod val="50000"/>
                  </a:schemeClr>
                </a:solidFill>
              </a:rPr>
              <a:t>Сабактын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4800" dirty="0" err="1" smtClean="0">
                <a:solidFill>
                  <a:schemeClr val="bg2">
                    <a:lumMod val="50000"/>
                  </a:schemeClr>
                </a:solidFill>
              </a:rPr>
              <a:t>грамматикалык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4800" dirty="0" err="1" smtClean="0">
                <a:solidFill>
                  <a:schemeClr val="bg2">
                    <a:lumMod val="50000"/>
                  </a:schemeClr>
                </a:solidFill>
              </a:rPr>
              <a:t>темасы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ru-RU" sz="5400" dirty="0" err="1" smtClean="0">
                <a:solidFill>
                  <a:srgbClr val="FF0000"/>
                </a:solidFill>
              </a:rPr>
              <a:t>С</a:t>
            </a:r>
            <a:r>
              <a:rPr lang="ru-RU" sz="5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үйлөмдүн</a:t>
            </a:r>
            <a:r>
              <a:rPr lang="ru-RU" sz="5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5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толуктоочу</a:t>
            </a:r>
            <a:r>
              <a:rPr lang="ru-RU" sz="5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968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Сабактын</a:t>
            </a:r>
            <a:r>
              <a:rPr lang="ru-RU" dirty="0" smtClean="0"/>
              <a:t> </a:t>
            </a:r>
            <a:r>
              <a:rPr lang="ru-RU" dirty="0" err="1" smtClean="0"/>
              <a:t>максаты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</a:t>
            </a:r>
            <a:r>
              <a:rPr lang="ru-RU" dirty="0" err="1" smtClean="0"/>
              <a:t>Окуучулар</a:t>
            </a:r>
            <a:r>
              <a:rPr lang="ru-RU" dirty="0" smtClean="0"/>
              <a:t> </a:t>
            </a:r>
            <a:r>
              <a:rPr lang="ru-RU" dirty="0" err="1" smtClean="0"/>
              <a:t>толуктооч</a:t>
            </a:r>
            <a:r>
              <a:rPr lang="ru-RU" dirty="0" smtClean="0"/>
              <a:t> </a:t>
            </a:r>
            <a:r>
              <a:rPr lang="ru-RU" dirty="0" err="1" smtClean="0"/>
              <a:t>боюнча</a:t>
            </a:r>
            <a:r>
              <a:rPr lang="ru-RU" dirty="0" smtClean="0"/>
              <a:t> </a:t>
            </a:r>
            <a:r>
              <a:rPr lang="ky-KG" dirty="0" smtClean="0"/>
              <a:t>маалымат алышат.</a:t>
            </a:r>
          </a:p>
          <a:p>
            <a:endParaRPr lang="ky-KG" dirty="0" smtClean="0"/>
          </a:p>
          <a:p>
            <a:r>
              <a:rPr lang="ky-KG" dirty="0" smtClean="0"/>
              <a:t>2) Сүйлөм түзүшөт, өз кебинде </a:t>
            </a:r>
            <a:r>
              <a:rPr lang="ky-KG" smtClean="0"/>
              <a:t>колдонушат.</a:t>
            </a:r>
          </a:p>
          <a:p>
            <a:endParaRPr lang="ky-KG" smtClean="0"/>
          </a:p>
          <a:p>
            <a:r>
              <a:rPr lang="ky-KG" dirty="0" smtClean="0"/>
              <a:t>3) Өз алдынча иштөөгө тарбияланышат.</a:t>
            </a:r>
          </a:p>
          <a:p>
            <a:endParaRPr lang="ky-KG" dirty="0" smtClean="0"/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86523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603306"/>
          </a:xfrm>
        </p:spPr>
        <p:txBody>
          <a:bodyPr>
            <a:noAutofit/>
          </a:bodyPr>
          <a:lstStyle/>
          <a:p>
            <a:r>
              <a:rPr lang="ru-RU" sz="6000" dirty="0" err="1" smtClean="0">
                <a:solidFill>
                  <a:schemeClr val="bg2">
                    <a:lumMod val="25000"/>
                  </a:schemeClr>
                </a:solidFill>
              </a:rPr>
              <a:t>Толуктооч</a:t>
            </a:r>
            <a:r>
              <a:rPr lang="ru-RU" sz="6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6000" dirty="0" err="1" smtClean="0">
                <a:solidFill>
                  <a:schemeClr val="bg2">
                    <a:lumMod val="25000"/>
                  </a:schemeClr>
                </a:solidFill>
              </a:rPr>
              <a:t>деп</a:t>
            </a:r>
            <a:r>
              <a:rPr lang="ru-RU" sz="6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6000" dirty="0" err="1" smtClean="0">
                <a:solidFill>
                  <a:schemeClr val="bg2">
                    <a:lumMod val="25000"/>
                  </a:schemeClr>
                </a:solidFill>
              </a:rPr>
              <a:t>эмнени</a:t>
            </a:r>
            <a:r>
              <a:rPr lang="ru-RU" sz="6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6000" dirty="0" err="1" smtClean="0">
                <a:solidFill>
                  <a:schemeClr val="bg2">
                    <a:lumMod val="25000"/>
                  </a:schemeClr>
                </a:solidFill>
              </a:rPr>
              <a:t>айтабыз</a:t>
            </a:r>
            <a:r>
              <a:rPr lang="ru-RU" sz="6000" dirty="0" smtClean="0">
                <a:solidFill>
                  <a:schemeClr val="bg2">
                    <a:lumMod val="25000"/>
                  </a:schemeClr>
                </a:solidFill>
              </a:rPr>
              <a:t>?</a:t>
            </a:r>
            <a:endParaRPr lang="ru-RU" sz="6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564904"/>
            <a:ext cx="7200800" cy="3158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err="1" smtClean="0">
                <a:solidFill>
                  <a:srgbClr val="FF0000"/>
                </a:solidFill>
              </a:rPr>
              <a:t>С</a:t>
            </a:r>
            <a:r>
              <a:rPr lang="ru-RU" sz="48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үйлөмдүн</a:t>
            </a:r>
            <a:r>
              <a:rPr lang="ru-RU" sz="4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48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толуктоочу</a:t>
            </a:r>
            <a:r>
              <a:rPr lang="ru-RU" sz="4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48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кыймыл-аракет</a:t>
            </a:r>
            <a:r>
              <a:rPr lang="ru-RU" sz="4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48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багытталган</a:t>
            </a:r>
            <a:r>
              <a:rPr lang="ru-RU" sz="4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48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затты</a:t>
            </a:r>
            <a:r>
              <a:rPr lang="ru-RU" sz="4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48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билдирет</a:t>
            </a:r>
            <a:r>
              <a:rPr lang="ru-RU" sz="4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25477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Толуктооч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кандай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суроолорго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жооп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берет?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060848"/>
            <a:ext cx="6196405" cy="360381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err="1" smtClean="0">
                <a:solidFill>
                  <a:srgbClr val="C00000"/>
                </a:solidFill>
              </a:rPr>
              <a:t>Кимге</a:t>
            </a:r>
            <a:r>
              <a:rPr lang="ru-RU" dirty="0" smtClean="0">
                <a:solidFill>
                  <a:srgbClr val="C00000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ru-RU" dirty="0" err="1" smtClean="0">
                <a:solidFill>
                  <a:srgbClr val="C00000"/>
                </a:solidFill>
              </a:rPr>
              <a:t>Эмнеге</a:t>
            </a:r>
            <a:r>
              <a:rPr lang="ru-RU" dirty="0" smtClean="0">
                <a:solidFill>
                  <a:srgbClr val="C00000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ru-RU" dirty="0" err="1" smtClean="0">
                <a:solidFill>
                  <a:srgbClr val="C00000"/>
                </a:solidFill>
              </a:rPr>
              <a:t>Кимди</a:t>
            </a:r>
            <a:r>
              <a:rPr lang="ru-RU" dirty="0" smtClean="0">
                <a:solidFill>
                  <a:srgbClr val="C00000"/>
                </a:solidFill>
              </a:rPr>
              <a:t>? </a:t>
            </a:r>
          </a:p>
          <a:p>
            <a:pPr marL="0" indent="0" algn="ctr">
              <a:buNone/>
            </a:pPr>
            <a:r>
              <a:rPr lang="ru-RU" dirty="0" err="1" smtClean="0">
                <a:solidFill>
                  <a:srgbClr val="C00000"/>
                </a:solidFill>
              </a:rPr>
              <a:t>Эмнени</a:t>
            </a:r>
            <a:r>
              <a:rPr lang="ru-RU" dirty="0" smtClean="0">
                <a:solidFill>
                  <a:srgbClr val="C00000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ru-RU" dirty="0" err="1" smtClean="0">
                <a:solidFill>
                  <a:srgbClr val="C00000"/>
                </a:solidFill>
              </a:rPr>
              <a:t>Кимде</a:t>
            </a:r>
            <a:r>
              <a:rPr lang="ru-RU" dirty="0" smtClean="0">
                <a:solidFill>
                  <a:srgbClr val="C00000"/>
                </a:solidFill>
              </a:rPr>
              <a:t>? </a:t>
            </a:r>
          </a:p>
          <a:p>
            <a:pPr marL="0" indent="0" algn="ctr">
              <a:buNone/>
            </a:pPr>
            <a:r>
              <a:rPr lang="ru-RU" dirty="0" err="1" smtClean="0">
                <a:solidFill>
                  <a:srgbClr val="C00000"/>
                </a:solidFill>
              </a:rPr>
              <a:t>Эмнеде</a:t>
            </a:r>
            <a:r>
              <a:rPr lang="ru-RU" dirty="0" smtClean="0">
                <a:solidFill>
                  <a:srgbClr val="C00000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ru-RU" dirty="0" err="1" smtClean="0">
                <a:solidFill>
                  <a:srgbClr val="C00000"/>
                </a:solidFill>
              </a:rPr>
              <a:t>Кимден</a:t>
            </a:r>
            <a:r>
              <a:rPr lang="ru-RU" dirty="0" smtClean="0">
                <a:solidFill>
                  <a:srgbClr val="C00000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ru-RU" dirty="0" err="1" smtClean="0">
                <a:solidFill>
                  <a:srgbClr val="C00000"/>
                </a:solidFill>
              </a:rPr>
              <a:t>Эмнеден</a:t>
            </a:r>
            <a:r>
              <a:rPr lang="ru-RU" dirty="0" smtClean="0">
                <a:solidFill>
                  <a:srgbClr val="C00000"/>
                </a:solidFill>
              </a:rPr>
              <a:t>? 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Ким </a:t>
            </a:r>
            <a:r>
              <a:rPr lang="ru-RU" dirty="0" err="1" smtClean="0">
                <a:solidFill>
                  <a:srgbClr val="C00000"/>
                </a:solidFill>
              </a:rPr>
              <a:t>менен</a:t>
            </a:r>
            <a:r>
              <a:rPr lang="ru-RU" dirty="0" smtClean="0">
                <a:solidFill>
                  <a:srgbClr val="C00000"/>
                </a:solidFill>
              </a:rPr>
              <a:t>? </a:t>
            </a:r>
          </a:p>
          <a:p>
            <a:pPr marL="0" indent="0" algn="ctr">
              <a:buNone/>
            </a:pPr>
            <a:r>
              <a:rPr lang="ru-RU" dirty="0" err="1" smtClean="0">
                <a:solidFill>
                  <a:srgbClr val="C00000"/>
                </a:solidFill>
              </a:rPr>
              <a:t>Эмне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менен</a:t>
            </a:r>
            <a:r>
              <a:rPr lang="ru-RU" dirty="0" smtClean="0">
                <a:solidFill>
                  <a:srgbClr val="C00000"/>
                </a:solidFill>
              </a:rPr>
              <a:t>?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707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819330"/>
          </a:xfrm>
        </p:spPr>
        <p:txBody>
          <a:bodyPr>
            <a:noAutofit/>
          </a:bodyPr>
          <a:lstStyle/>
          <a:p>
            <a:r>
              <a:rPr lang="ru-RU" sz="6600" dirty="0" err="1" smtClean="0"/>
              <a:t>Мисалы</a:t>
            </a:r>
            <a:r>
              <a:rPr lang="ru-RU" sz="6600" dirty="0" smtClean="0"/>
              <a:t>:</a:t>
            </a:r>
            <a:br>
              <a:rPr lang="ru-RU" sz="6600" dirty="0" smtClean="0"/>
            </a:b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AutoNum type="arabicParenR"/>
            </a:pPr>
            <a:r>
              <a:rPr lang="ru-RU" sz="4000" dirty="0" err="1" smtClean="0"/>
              <a:t>Сейил</a:t>
            </a:r>
            <a:r>
              <a:rPr lang="ru-RU" sz="4000" dirty="0" smtClean="0"/>
              <a:t> </a:t>
            </a:r>
            <a:r>
              <a:rPr lang="ru-RU" sz="4000" dirty="0" err="1" smtClean="0"/>
              <a:t>бактан</a:t>
            </a:r>
            <a:r>
              <a:rPr lang="ru-RU" sz="4000" dirty="0" smtClean="0"/>
              <a:t> </a:t>
            </a:r>
            <a:r>
              <a:rPr lang="ru-RU" sz="4000" dirty="0" err="1" smtClean="0"/>
              <a:t>аюунун</a:t>
            </a:r>
            <a:r>
              <a:rPr lang="ru-RU" sz="4000" dirty="0" smtClean="0"/>
              <a:t> </a:t>
            </a:r>
            <a:r>
              <a:rPr lang="ru-RU" sz="4000" i="1" dirty="0" err="1" smtClean="0">
                <a:solidFill>
                  <a:srgbClr val="C00000"/>
                </a:solidFill>
              </a:rPr>
              <a:t>мамалагын</a:t>
            </a:r>
            <a:r>
              <a:rPr lang="ru-RU" sz="4000" dirty="0" smtClean="0"/>
              <a:t> к</a:t>
            </a:r>
            <a:r>
              <a:rPr lang="ky-KG" sz="4000" dirty="0" smtClean="0">
                <a:latin typeface="Times New Roman"/>
                <a:cs typeface="Times New Roman"/>
              </a:rPr>
              <a:t>өрдүк. </a:t>
            </a:r>
          </a:p>
          <a:p>
            <a:pPr marL="457200" indent="-457200" algn="just">
              <a:buAutoNum type="arabicParenR"/>
            </a:pPr>
            <a:r>
              <a:rPr lang="ky-KG" sz="4000" dirty="0" smtClean="0">
                <a:latin typeface="Times New Roman"/>
                <a:cs typeface="Times New Roman"/>
              </a:rPr>
              <a:t>Бул </a:t>
            </a:r>
            <a:r>
              <a:rPr lang="ky-KG" sz="4000" b="1" i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фильмди</a:t>
            </a:r>
            <a:r>
              <a:rPr lang="ky-KG" sz="4000" dirty="0" smtClean="0">
                <a:latin typeface="Times New Roman"/>
                <a:cs typeface="Times New Roman"/>
              </a:rPr>
              <a:t> көргүм келет.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77163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y-KG" sz="4800" dirty="0" smtClean="0">
                <a:solidFill>
                  <a:srgbClr val="C00000"/>
                </a:solidFill>
              </a:rPr>
              <a:t>Т</a:t>
            </a:r>
            <a:r>
              <a:rPr lang="ky-KG" sz="48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өмөнкү сөздөрдү катыштырып текст түзүү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119257"/>
            <a:ext cx="6768752" cy="36038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ky-KG" sz="4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ky-KG" sz="4800" dirty="0" smtClean="0">
                <a:solidFill>
                  <a:srgbClr val="00B050"/>
                </a:solidFill>
              </a:rPr>
              <a:t>ж</a:t>
            </a:r>
            <a:r>
              <a:rPr lang="ky-KG" sz="4800" dirty="0" smtClean="0">
                <a:solidFill>
                  <a:srgbClr val="00B050"/>
                </a:solidFill>
                <a:latin typeface="Times New Roman"/>
                <a:cs typeface="Times New Roman"/>
              </a:rPr>
              <a:t>өтөлүп жүрдүм, </a:t>
            </a:r>
            <a:r>
              <a:rPr lang="ky-KG" sz="4800" dirty="0" smtClean="0">
                <a:solidFill>
                  <a:srgbClr val="00B050"/>
                </a:solidFill>
              </a:rPr>
              <a:t>ж</a:t>
            </a:r>
            <a:r>
              <a:rPr lang="ky-KG" sz="4800" dirty="0" smtClean="0">
                <a:solidFill>
                  <a:srgbClr val="00B050"/>
                </a:solidFill>
                <a:latin typeface="Times New Roman"/>
                <a:cs typeface="Times New Roman"/>
              </a:rPr>
              <a:t>өтөл, дары-дармек, дарыкана, кезекке турдум, кошумча акы төлөп, сатып алдым</a:t>
            </a:r>
            <a:r>
              <a:rPr lang="ky-KG" dirty="0" smtClean="0">
                <a:solidFill>
                  <a:srgbClr val="00B050"/>
                </a:solidFill>
                <a:latin typeface="Times New Roman"/>
                <a:cs typeface="Times New Roman"/>
              </a:rPr>
              <a:t>.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810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y-KG" sz="8000" dirty="0" smtClean="0">
                <a:solidFill>
                  <a:srgbClr val="7030A0"/>
                </a:solidFill>
              </a:rPr>
              <a:t>Дарыкана</a:t>
            </a:r>
            <a:endParaRPr lang="ru-RU" sz="8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y-KG" sz="2800" dirty="0" smtClean="0"/>
              <a:t>Мен кышында </a:t>
            </a:r>
            <a:r>
              <a:rPr lang="ky-KG" sz="2800" dirty="0">
                <a:solidFill>
                  <a:srgbClr val="00B050"/>
                </a:solidFill>
              </a:rPr>
              <a:t>ж</a:t>
            </a:r>
            <a:r>
              <a:rPr lang="ky-KG" sz="2800" dirty="0">
                <a:solidFill>
                  <a:srgbClr val="00B050"/>
                </a:solidFill>
                <a:latin typeface="Times New Roman"/>
                <a:cs typeface="Times New Roman"/>
              </a:rPr>
              <a:t>өтөлүп </a:t>
            </a:r>
            <a:r>
              <a:rPr lang="ky-KG" sz="2800" dirty="0" smtClean="0">
                <a:solidFill>
                  <a:srgbClr val="00B050"/>
                </a:solidFill>
                <a:latin typeface="Times New Roman"/>
                <a:cs typeface="Times New Roman"/>
              </a:rPr>
              <a:t>жүрдүм. Дары-дармек </a:t>
            </a:r>
            <a:r>
              <a:rPr lang="ky-KG" sz="2800" dirty="0" smtClean="0">
                <a:latin typeface="Times New Roman"/>
                <a:cs typeface="Times New Roman"/>
              </a:rPr>
              <a:t>алуу үчү</a:t>
            </a:r>
            <a:r>
              <a:rPr lang="ky-KG" sz="2800" dirty="0" smtClean="0"/>
              <a:t>н </a:t>
            </a:r>
            <a:r>
              <a:rPr lang="ky-KG" sz="2800" dirty="0" smtClean="0">
                <a:solidFill>
                  <a:srgbClr val="00B050"/>
                </a:solidFill>
              </a:rPr>
              <a:t>дарыканага</a:t>
            </a:r>
            <a:r>
              <a:rPr lang="ky-KG" sz="2800" dirty="0" smtClean="0"/>
              <a:t> бардым. Дарыканага келип, </a:t>
            </a:r>
            <a:r>
              <a:rPr lang="ky-KG" sz="2800" dirty="0" smtClean="0">
                <a:solidFill>
                  <a:srgbClr val="00B050"/>
                </a:solidFill>
              </a:rPr>
              <a:t>кезек к</a:t>
            </a:r>
            <a:r>
              <a:rPr lang="ky-KG" sz="2800" dirty="0" smtClean="0">
                <a:solidFill>
                  <a:srgbClr val="00B050"/>
                </a:solidFill>
                <a:latin typeface="Times New Roman"/>
                <a:cs typeface="Times New Roman"/>
              </a:rPr>
              <a:t>үтүп,</a:t>
            </a:r>
            <a:r>
              <a:rPr lang="ky-KG" sz="2800" dirty="0" smtClean="0">
                <a:latin typeface="Times New Roman"/>
                <a:cs typeface="Times New Roman"/>
              </a:rPr>
              <a:t> </a:t>
            </a:r>
            <a:r>
              <a:rPr lang="ky-KG" sz="2800" dirty="0" smtClean="0">
                <a:solidFill>
                  <a:srgbClr val="00B050"/>
                </a:solidFill>
              </a:rPr>
              <a:t>ж</a:t>
            </a:r>
            <a:r>
              <a:rPr lang="ky-KG" sz="2800" dirty="0" smtClean="0">
                <a:solidFill>
                  <a:srgbClr val="00B050"/>
                </a:solidFill>
                <a:latin typeface="Times New Roman"/>
                <a:cs typeface="Times New Roman"/>
              </a:rPr>
              <a:t>өтөлгө </a:t>
            </a:r>
            <a:r>
              <a:rPr lang="ky-KG" sz="2800" dirty="0" smtClean="0">
                <a:latin typeface="Times New Roman"/>
                <a:cs typeface="Times New Roman"/>
              </a:rPr>
              <a:t>каршы таблетка, сироп </a:t>
            </a:r>
            <a:r>
              <a:rPr lang="ky-KG" sz="2800" dirty="0" smtClean="0">
                <a:solidFill>
                  <a:srgbClr val="00B050"/>
                </a:solidFill>
                <a:latin typeface="Times New Roman"/>
                <a:cs typeface="Times New Roman"/>
              </a:rPr>
              <a:t>сатып алдым</a:t>
            </a:r>
            <a:r>
              <a:rPr lang="ky-KG" sz="2800" dirty="0" smtClean="0">
                <a:latin typeface="Times New Roman"/>
                <a:cs typeface="Times New Roman"/>
              </a:rPr>
              <a:t>. </a:t>
            </a:r>
            <a:r>
              <a:rPr lang="ky-KG" sz="2800" dirty="0" smtClean="0">
                <a:solidFill>
                  <a:srgbClr val="00B050"/>
                </a:solidFill>
                <a:latin typeface="Times New Roman"/>
                <a:cs typeface="Times New Roman"/>
              </a:rPr>
              <a:t>Кошумча акы төлөп </a:t>
            </a:r>
            <a:r>
              <a:rPr lang="ky-KG" sz="2800" dirty="0" smtClean="0">
                <a:latin typeface="Times New Roman"/>
                <a:cs typeface="Times New Roman"/>
              </a:rPr>
              <a:t>тамчылатма дары куйдурдум. Ден соолугумду чыңдап, мектепке жөнөдүм.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23516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ky-KG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өздүк менен иштөө</a:t>
            </a:r>
            <a:endParaRPr lang="ru-RU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988840"/>
            <a:ext cx="6543829" cy="37342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y-KG" sz="3600" dirty="0" smtClean="0">
                <a:solidFill>
                  <a:schemeClr val="accent1">
                    <a:lumMod val="50000"/>
                  </a:schemeClr>
                </a:solidFill>
              </a:rPr>
              <a:t>жөтөл</a:t>
            </a:r>
            <a:r>
              <a:rPr lang="ky-KG" sz="36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-кашель</a:t>
            </a:r>
          </a:p>
          <a:p>
            <a:pPr marL="0" indent="0">
              <a:buNone/>
            </a:pPr>
            <a:r>
              <a:rPr lang="ky-KG" sz="36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дары-дармек- лекарства</a:t>
            </a:r>
          </a:p>
          <a:p>
            <a:pPr marL="0" indent="0">
              <a:buNone/>
            </a:pPr>
            <a:r>
              <a:rPr lang="ky-KG" sz="36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арзан- дешевый</a:t>
            </a:r>
          </a:p>
          <a:p>
            <a:pPr marL="0" indent="0">
              <a:buNone/>
            </a:pPr>
            <a:r>
              <a:rPr lang="ky-KG" sz="36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соода борбору- торговый центр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21384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53</TotalTime>
  <Words>218</Words>
  <Application>Microsoft Office PowerPoint</Application>
  <PresentationFormat>Экран (4:3)</PresentationFormat>
  <Paragraphs>53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Кнопка</vt:lpstr>
      <vt:lpstr>6-класс</vt:lpstr>
      <vt:lpstr> Сабактын кептик темасы: Соода кылуу.</vt:lpstr>
      <vt:lpstr>Сабактын максаты: </vt:lpstr>
      <vt:lpstr>Толуктооч деп эмнени айтабыз?</vt:lpstr>
      <vt:lpstr>Толуктооч кандай суроолорго жооп берет?</vt:lpstr>
      <vt:lpstr>Мисалы: </vt:lpstr>
      <vt:lpstr>Төмөнкү сөздөрдү катыштырып текст түзүү</vt:lpstr>
      <vt:lpstr>Дарыкана</vt:lpstr>
      <vt:lpstr>Сөздүк менен иштөө</vt:lpstr>
      <vt:lpstr>Кайдан эмне сатып алса болот?</vt:lpstr>
      <vt:lpstr>Презентация PowerPoint</vt:lpstr>
      <vt:lpstr>Жыйынтыктоо: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6-класс</dc:title>
  <dc:creator>Пользователь Windows</dc:creator>
  <cp:lastModifiedBy>Пользователь Windows</cp:lastModifiedBy>
  <cp:revision>8</cp:revision>
  <dcterms:created xsi:type="dcterms:W3CDTF">2020-03-26T06:52:09Z</dcterms:created>
  <dcterms:modified xsi:type="dcterms:W3CDTF">2021-09-10T06:37:24Z</dcterms:modified>
</cp:coreProperties>
</file>