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9/12/2021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9/12/2021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9/12/2021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9/12/2021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9/12/2021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9/12/2021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9/12/2021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9/12/2021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9/12/2021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9/12/2021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9/12/2021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9/12/2021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9/12/2021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Наша планета-Земля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err="1" smtClean="0">
                <a:solidFill>
                  <a:schemeClr val="accent2">
                    <a:lumMod val="75000"/>
                  </a:schemeClr>
                </a:solidFill>
              </a:rPr>
              <a:t>Родиноведение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mtClean="0">
                <a:solidFill>
                  <a:schemeClr val="bg1"/>
                </a:solidFill>
              </a:rPr>
              <a:t>Класс</a:t>
            </a:r>
            <a:r>
              <a:rPr lang="ru-RU" dirty="0" smtClean="0">
                <a:solidFill>
                  <a:schemeClr val="bg1"/>
                </a:solidFill>
              </a:rPr>
              <a:t>: 4-Е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Подготовила учитель начальных классов: </a:t>
            </a:r>
            <a:r>
              <a:rPr lang="ru-RU" dirty="0" err="1" smtClean="0">
                <a:solidFill>
                  <a:schemeClr val="bg1"/>
                </a:solidFill>
              </a:rPr>
              <a:t>Каипова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Айпери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3562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Богатства Земли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2374702"/>
            <a:ext cx="4697412" cy="352305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50" y="2373511"/>
            <a:ext cx="4700588" cy="3525441"/>
          </a:xfrm>
        </p:spPr>
      </p:pic>
    </p:spTree>
    <p:extLst>
      <p:ext uri="{BB962C8B-B14F-4D97-AF65-F5344CB8AC3E}">
        <p14:creationId xmlns:p14="http://schemas.microsoft.com/office/powerpoint/2010/main" val="3221405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планета-Земля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320" y="2336872"/>
            <a:ext cx="4698358" cy="4211073"/>
          </a:xfrm>
        </p:spPr>
        <p:txBody>
          <a:bodyPr>
            <a:normAutofit fontScale="40000" lnSpcReduction="20000"/>
          </a:bodyPr>
          <a:lstStyle/>
          <a:p>
            <a:r>
              <a:rPr lang="ru-RU" sz="6000" b="1" dirty="0">
                <a:solidFill>
                  <a:srgbClr val="002060"/>
                </a:solidFill>
              </a:rPr>
              <a:t>4.Художественное творчество-рисование</a:t>
            </a:r>
            <a:endParaRPr lang="ru-RU" sz="6000" dirty="0">
              <a:solidFill>
                <a:srgbClr val="002060"/>
              </a:solidFill>
            </a:endParaRPr>
          </a:p>
          <a:p>
            <a:r>
              <a:rPr lang="ru-RU" sz="6000" u="sng" dirty="0">
                <a:solidFill>
                  <a:srgbClr val="002060"/>
                </a:solidFill>
              </a:rPr>
              <a:t>Учитель: </a:t>
            </a:r>
            <a:r>
              <a:rPr lang="ru-RU" sz="6000" dirty="0">
                <a:solidFill>
                  <a:srgbClr val="002060"/>
                </a:solidFill>
              </a:rPr>
              <a:t>Я предлагаю вам придумать экологические знаки для спасения нашей планеты, с этими знаками мы обратимся к взрослым и попросим их спасти планету.</a:t>
            </a:r>
          </a:p>
          <a:p>
            <a:r>
              <a:rPr lang="ru-RU" sz="6000" dirty="0">
                <a:solidFill>
                  <a:srgbClr val="002060"/>
                </a:solidFill>
              </a:rPr>
              <a:t>Ученики разбиваются по парам, договариваются и выполняют задание. Учитель дает право выбора материала. Предполагается создание проблемной ситуации.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700" y="2336872"/>
            <a:ext cx="4981466" cy="4000866"/>
          </a:xfrm>
        </p:spPr>
      </p:pic>
    </p:spTree>
    <p:extLst>
      <p:ext uri="{BB962C8B-B14F-4D97-AF65-F5344CB8AC3E}">
        <p14:creationId xmlns:p14="http://schemas.microsoft.com/office/powerpoint/2010/main" val="3018312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планета-Земля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321" y="1969010"/>
            <a:ext cx="4698358" cy="4116479"/>
          </a:xfrm>
        </p:spPr>
        <p:txBody>
          <a:bodyPr>
            <a:normAutofit fontScale="25000" lnSpcReduction="20000"/>
          </a:bodyPr>
          <a:lstStyle/>
          <a:p>
            <a:r>
              <a:rPr lang="ru-RU" sz="6400" b="1" dirty="0">
                <a:solidFill>
                  <a:srgbClr val="002060"/>
                </a:solidFill>
              </a:rPr>
              <a:t>5.Выставка детских работ</a:t>
            </a:r>
            <a:endParaRPr lang="ru-RU" sz="6400" dirty="0">
              <a:solidFill>
                <a:srgbClr val="002060"/>
              </a:solidFill>
            </a:endParaRPr>
          </a:p>
          <a:p>
            <a:r>
              <a:rPr lang="ru-RU" sz="6400" dirty="0">
                <a:solidFill>
                  <a:srgbClr val="002060"/>
                </a:solidFill>
              </a:rPr>
              <a:t>После выполнения задания ребята рассматривают работы и рассказывают, что означают их знаки. Учитель:</a:t>
            </a:r>
          </a:p>
          <a:p>
            <a:r>
              <a:rPr lang="ru-RU" sz="6400" dirty="0">
                <a:solidFill>
                  <a:srgbClr val="002060"/>
                </a:solidFill>
              </a:rPr>
              <a:t/>
            </a:r>
            <a:br>
              <a:rPr lang="ru-RU" sz="6400" dirty="0">
                <a:solidFill>
                  <a:srgbClr val="002060"/>
                </a:solidFill>
              </a:rPr>
            </a:br>
            <a:r>
              <a:rPr lang="ru-RU" sz="6400" dirty="0">
                <a:solidFill>
                  <a:srgbClr val="002060"/>
                </a:solidFill>
              </a:rPr>
              <a:t>Есть одна планет-сад</a:t>
            </a:r>
          </a:p>
          <a:p>
            <a:r>
              <a:rPr lang="ru-RU" sz="6400" dirty="0">
                <a:solidFill>
                  <a:srgbClr val="002060"/>
                </a:solidFill>
              </a:rPr>
              <a:t>В этом космосе холодном.</a:t>
            </a:r>
          </a:p>
          <a:p>
            <a:r>
              <a:rPr lang="ru-RU" sz="6400" dirty="0">
                <a:solidFill>
                  <a:srgbClr val="002060"/>
                </a:solidFill>
              </a:rPr>
              <a:t>Только здесь леса шумят,</a:t>
            </a:r>
          </a:p>
          <a:p>
            <a:r>
              <a:rPr lang="ru-RU" sz="6400" dirty="0">
                <a:solidFill>
                  <a:srgbClr val="002060"/>
                </a:solidFill>
              </a:rPr>
              <a:t> Птиц встречая перелетных</a:t>
            </a:r>
          </a:p>
          <a:p>
            <a:r>
              <a:rPr lang="ru-RU" sz="6400" dirty="0">
                <a:solidFill>
                  <a:srgbClr val="002060"/>
                </a:solidFill>
              </a:rPr>
              <a:t>Лишь на ней одной цветут</a:t>
            </a:r>
          </a:p>
          <a:p>
            <a:r>
              <a:rPr lang="ru-RU" sz="6400" dirty="0">
                <a:solidFill>
                  <a:srgbClr val="002060"/>
                </a:solidFill>
              </a:rPr>
              <a:t>Ландыши в траве зеленой</a:t>
            </a:r>
          </a:p>
          <a:p>
            <a:r>
              <a:rPr lang="ru-RU" sz="6400" dirty="0">
                <a:solidFill>
                  <a:srgbClr val="002060"/>
                </a:solidFill>
              </a:rPr>
              <a:t>И стрекозы только здесь</a:t>
            </a:r>
          </a:p>
          <a:p>
            <a:r>
              <a:rPr lang="ru-RU" sz="6400" dirty="0">
                <a:solidFill>
                  <a:srgbClr val="002060"/>
                </a:solidFill>
              </a:rPr>
              <a:t>В речку смотрят удивленно.</a:t>
            </a:r>
          </a:p>
          <a:p>
            <a:r>
              <a:rPr lang="ru-RU" sz="6400" dirty="0">
                <a:solidFill>
                  <a:srgbClr val="002060"/>
                </a:solidFill>
              </a:rPr>
              <a:t>Береги свою планету</a:t>
            </a:r>
          </a:p>
          <a:p>
            <a:r>
              <a:rPr lang="ru-RU" sz="6400" dirty="0">
                <a:solidFill>
                  <a:srgbClr val="002060"/>
                </a:solidFill>
              </a:rPr>
              <a:t>Ведь другой похожей нет.</a:t>
            </a:r>
          </a:p>
          <a:p>
            <a:pPr algn="ctr"/>
            <a:endParaRPr lang="ru-RU" sz="4900" b="1" dirty="0">
              <a:solidFill>
                <a:schemeClr val="bg1"/>
              </a:solidFill>
            </a:endParaRPr>
          </a:p>
          <a:p>
            <a:pPr algn="ctr"/>
            <a:r>
              <a:rPr lang="ru-RU" sz="4900" b="1" dirty="0">
                <a:solidFill>
                  <a:schemeClr val="bg1"/>
                </a:solidFill>
              </a:rPr>
              <a:t>Домашнее задание (нарисовать материки)</a:t>
            </a:r>
          </a:p>
          <a:p>
            <a:pPr algn="ctr"/>
            <a:r>
              <a:rPr lang="ru-RU" sz="4900" b="1" dirty="0">
                <a:solidFill>
                  <a:schemeClr val="bg1"/>
                </a:solidFill>
              </a:rPr>
              <a:t>Итоги урока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50" y="2196662"/>
            <a:ext cx="5378450" cy="4256689"/>
          </a:xfrm>
        </p:spPr>
      </p:pic>
    </p:spTree>
    <p:extLst>
      <p:ext uri="{BB962C8B-B14F-4D97-AF65-F5344CB8AC3E}">
        <p14:creationId xmlns:p14="http://schemas.microsoft.com/office/powerpoint/2010/main" val="38943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7475" y="390915"/>
            <a:ext cx="7893269" cy="5990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3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продолжать формировать представление о планете Земля.</a:t>
            </a:r>
            <a:endParaRPr lang="ru-RU" sz="23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3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23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1). Систематизировать представления о Земле, активизировать и актуализировать словарь по теме «Наша планета –Земля»</a:t>
            </a:r>
            <a:endParaRPr lang="ru-RU" sz="23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2). Развивать у детей интерес к естественно-научным знаниям, формировать представления об экономических нормах</a:t>
            </a:r>
            <a:endParaRPr lang="ru-RU" sz="23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3). Воспитывать дружеские взаимоотношения между детьми, формировать сочувствие, отзывчивость</a:t>
            </a:r>
            <a:endParaRPr lang="ru-RU" sz="23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3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Методические приемы: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рассказ, беседа, вопросы, художественно слово, рассматривание.</a:t>
            </a:r>
            <a:endParaRPr lang="ru-RU" sz="23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3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Материал: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карта, глобус</a:t>
            </a:r>
            <a:endParaRPr lang="ru-RU" sz="23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081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планета-Земля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321" y="2168706"/>
            <a:ext cx="4698358" cy="4116479"/>
          </a:xfrm>
        </p:spPr>
        <p:txBody>
          <a:bodyPr>
            <a:no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урока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1.Организационная часть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Ребята, какой вы меня хотите видеть? Вот такой или такой? (имитирует злость и радость) Конечно веселой и доброй. И мне хочется видеть вас веселыми и счастливыми. Пусть на ваших лицах поселится добрая и веселая улыбка. А вы не хотите поделиться своим настроением с другими людьми? Тогда давайте пошлем это настроение друг другу, гостям и новому дню.</a:t>
            </a:r>
          </a:p>
          <a:p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Ситуативная беседа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Учитель: 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у вас хорошее настроение? (Нас окружают небо, природа, солнце, люди). Что объединяет всех жителей на разных точках Земли? (Мы живем на одной планете).</a:t>
            </a:r>
          </a:p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 наша образовалась много миллионов лет назад. Вначале это была огненная смесь кипящих каменных пород и вредных газом. Но прошли миллионы лет, и Земля остыла; поверхность ее покрылась коркой. Раскаленную Землю покрывали плотные облака пара и газа. Когда температура понизилась, начались дожди. Сотни лет шли дожди, и образовались моря. В течении первого миллиарда лет на Земле жизни не было. В это время появлялись и исчезали горы. Климат на Земле становился все теплее, и тогда стали появляться живые организмы. Она очень красива! Кто узнал о том, что земля круглая? На чем полетели в космос?</a:t>
            </a:r>
          </a:p>
          <a:p>
            <a:pPr algn="ctr"/>
            <a:endParaRPr lang="ru-RU" sz="1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122" y="2336800"/>
            <a:ext cx="4280306" cy="4252913"/>
          </a:xfrm>
        </p:spPr>
      </p:pic>
    </p:spTree>
    <p:extLst>
      <p:ext uri="{BB962C8B-B14F-4D97-AF65-F5344CB8AC3E}">
        <p14:creationId xmlns:p14="http://schemas.microsoft.com/office/powerpoint/2010/main" val="2399424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планета-Земля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319" y="2336873"/>
            <a:ext cx="5005778" cy="4084948"/>
          </a:xfrm>
        </p:spPr>
        <p:txBody>
          <a:bodyPr>
            <a:normAutofit fontScale="62500" lnSpcReduction="20000"/>
          </a:bodyPr>
          <a:lstStyle/>
          <a:p>
            <a:r>
              <a:rPr lang="ru-RU" sz="3700" b="1" i="1" dirty="0">
                <a:solidFill>
                  <a:srgbClr val="002060"/>
                </a:solidFill>
              </a:rPr>
              <a:t>Кто первый космонавт? </a:t>
            </a:r>
            <a:endParaRPr lang="ru-RU" sz="3700" b="1" i="1" dirty="0" smtClean="0">
              <a:solidFill>
                <a:srgbClr val="002060"/>
              </a:solidFill>
            </a:endParaRPr>
          </a:p>
          <a:p>
            <a:r>
              <a:rPr lang="ru-RU" sz="3700" dirty="0">
                <a:solidFill>
                  <a:srgbClr val="002060"/>
                </a:solidFill>
              </a:rPr>
              <a:t>Об этом рассказывали космонавты, которые видели ее из космоса в иллюминаторе космического корабля. Такой сверкающий голубой шар. Земля-это огромный твердый шар, вращающийся в космическом пространстве.</a:t>
            </a:r>
          </a:p>
          <a:p>
            <a:r>
              <a:rPr lang="ru-RU" sz="3700" dirty="0">
                <a:solidFill>
                  <a:srgbClr val="002060"/>
                </a:solidFill>
              </a:rPr>
              <a:t>-Ребята, наша планета Земля-одна из девяти планет Солнечной системы, она крутится вокруг Солнца, но не каждый может полететь в космос, послушайте загадку: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407" y="2336873"/>
            <a:ext cx="4582510" cy="4000865"/>
          </a:xfrm>
        </p:spPr>
      </p:pic>
    </p:spTree>
    <p:extLst>
      <p:ext uri="{BB962C8B-B14F-4D97-AF65-F5344CB8AC3E}">
        <p14:creationId xmlns:p14="http://schemas.microsoft.com/office/powerpoint/2010/main" val="3856354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планета-Земля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4232092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chemeClr val="accent6">
                    <a:lumMod val="50000"/>
                  </a:schemeClr>
                </a:solidFill>
              </a:rPr>
              <a:t>На ноге стоит одной</a:t>
            </a:r>
          </a:p>
          <a:p>
            <a:r>
              <a:rPr lang="ru-RU" sz="3000" dirty="0">
                <a:solidFill>
                  <a:schemeClr val="accent6">
                    <a:lumMod val="50000"/>
                  </a:schemeClr>
                </a:solidFill>
              </a:rPr>
              <a:t>Крутит, вертит головой</a:t>
            </a:r>
          </a:p>
          <a:p>
            <a:r>
              <a:rPr lang="ru-RU" sz="3000" dirty="0">
                <a:solidFill>
                  <a:schemeClr val="accent6">
                    <a:lumMod val="50000"/>
                  </a:schemeClr>
                </a:solidFill>
              </a:rPr>
              <a:t>Нам показывает страны</a:t>
            </a:r>
          </a:p>
          <a:p>
            <a:r>
              <a:rPr lang="ru-RU" sz="3000" dirty="0">
                <a:solidFill>
                  <a:schemeClr val="accent6">
                    <a:lumMod val="50000"/>
                  </a:schemeClr>
                </a:solidFill>
              </a:rPr>
              <a:t>Реки, горы, океаны (Глобус)</a:t>
            </a:r>
          </a:p>
          <a:p>
            <a:r>
              <a:rPr lang="ru-RU" sz="3000" dirty="0">
                <a:solidFill>
                  <a:schemeClr val="accent6">
                    <a:lumMod val="50000"/>
                  </a:schemeClr>
                </a:solidFill>
              </a:rPr>
              <a:t>-А что же такое глобус? </a:t>
            </a:r>
          </a:p>
          <a:p>
            <a:r>
              <a:rPr lang="ru-RU" sz="3000" dirty="0">
                <a:solidFill>
                  <a:schemeClr val="accent6">
                    <a:lumMod val="50000"/>
                  </a:schemeClr>
                </a:solidFill>
              </a:rPr>
              <a:t>-Правильно, молодцы! Это модель Земли </a:t>
            </a:r>
          </a:p>
          <a:p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097" y="2228194"/>
            <a:ext cx="4740165" cy="4340772"/>
          </a:xfrm>
        </p:spPr>
      </p:pic>
    </p:spTree>
    <p:extLst>
      <p:ext uri="{BB962C8B-B14F-4D97-AF65-F5344CB8AC3E}">
        <p14:creationId xmlns:p14="http://schemas.microsoft.com/office/powerpoint/2010/main" val="3022941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планета-Земля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320" y="2336872"/>
            <a:ext cx="4698358" cy="4242604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-</a:t>
            </a:r>
            <a:r>
              <a:rPr lang="ru-RU" sz="2900" dirty="0">
                <a:solidFill>
                  <a:schemeClr val="bg1"/>
                </a:solidFill>
              </a:rPr>
              <a:t>Ребята, как вы думаете, почему глобус так украшен?</a:t>
            </a:r>
          </a:p>
          <a:p>
            <a:r>
              <a:rPr lang="ru-RU" sz="2900" dirty="0">
                <a:solidFill>
                  <a:schemeClr val="bg1"/>
                </a:solidFill>
              </a:rPr>
              <a:t>-Молодцы, это материки, их всего 6</a:t>
            </a:r>
          </a:p>
          <a:p>
            <a:r>
              <a:rPr lang="ru-RU" sz="2900" dirty="0">
                <a:solidFill>
                  <a:schemeClr val="bg1"/>
                </a:solidFill>
              </a:rPr>
              <a:t>-Это Евразия-самый большой материк в мире.</a:t>
            </a:r>
          </a:p>
          <a:p>
            <a:r>
              <a:rPr lang="ru-RU" sz="2900" dirty="0">
                <a:solidFill>
                  <a:schemeClr val="bg1"/>
                </a:solidFill>
              </a:rPr>
              <a:t>-Вот Северная и Южная Америка-две Америки</a:t>
            </a:r>
          </a:p>
          <a:p>
            <a:r>
              <a:rPr lang="ru-RU" sz="2900" dirty="0">
                <a:solidFill>
                  <a:schemeClr val="bg1"/>
                </a:solidFill>
              </a:rPr>
              <a:t>-А это Африка-самый жаркий материк.</a:t>
            </a:r>
          </a:p>
          <a:p>
            <a:r>
              <a:rPr lang="ru-RU" sz="2900" dirty="0">
                <a:solidFill>
                  <a:schemeClr val="bg1"/>
                </a:solidFill>
              </a:rPr>
              <a:t>-Это-Австралия, которая является самым маленьким материком и самым большим островом в мире</a:t>
            </a:r>
          </a:p>
          <a:p>
            <a:r>
              <a:rPr lang="ru-RU" sz="2900" dirty="0">
                <a:solidFill>
                  <a:schemeClr val="bg1"/>
                </a:solidFill>
              </a:rPr>
              <a:t>-Последний 6 материк-Антарктида-холодная земля, круглый год покрыта льдом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607" y="2336871"/>
            <a:ext cx="5496910" cy="4169032"/>
          </a:xfrm>
        </p:spPr>
      </p:pic>
    </p:spTree>
    <p:extLst>
      <p:ext uri="{BB962C8B-B14F-4D97-AF65-F5344CB8AC3E}">
        <p14:creationId xmlns:p14="http://schemas.microsoft.com/office/powerpoint/2010/main" val="2355706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планета-Земля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320" y="2336872"/>
            <a:ext cx="4698358" cy="394831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3.Игра: «Назови богатства Земли»</a:t>
            </a:r>
            <a:endParaRPr lang="ru-RU" sz="3200" dirty="0">
              <a:solidFill>
                <a:schemeClr val="bg1"/>
              </a:solidFill>
            </a:endParaRPr>
          </a:p>
          <a:p>
            <a:r>
              <a:rPr lang="ru-RU" sz="3200" b="1" dirty="0">
                <a:solidFill>
                  <a:schemeClr val="bg1"/>
                </a:solidFill>
              </a:rPr>
              <a:t>(животный мир, деревья, растения, плодородная почка, вода, полезные ископаемые, воздух, леса).</a:t>
            </a:r>
            <a:endParaRPr lang="ru-RU" sz="32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773" y="2501461"/>
            <a:ext cx="5633544" cy="3983421"/>
          </a:xfrm>
        </p:spPr>
      </p:pic>
    </p:spTree>
    <p:extLst>
      <p:ext uri="{BB962C8B-B14F-4D97-AF65-F5344CB8AC3E}">
        <p14:creationId xmlns:p14="http://schemas.microsoft.com/office/powerpoint/2010/main" val="3671069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Богатства Земли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2374702"/>
            <a:ext cx="4697412" cy="352305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50" y="2373511"/>
            <a:ext cx="4700588" cy="3525441"/>
          </a:xfrm>
        </p:spPr>
      </p:pic>
    </p:spTree>
    <p:extLst>
      <p:ext uri="{BB962C8B-B14F-4D97-AF65-F5344CB8AC3E}">
        <p14:creationId xmlns:p14="http://schemas.microsoft.com/office/powerpoint/2010/main" val="49970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Богатства Земли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2374702"/>
            <a:ext cx="4697412" cy="352305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50" y="2373511"/>
            <a:ext cx="4700588" cy="3525441"/>
          </a:xfrm>
        </p:spPr>
      </p:pic>
    </p:spTree>
    <p:extLst>
      <p:ext uri="{BB962C8B-B14F-4D97-AF65-F5344CB8AC3E}">
        <p14:creationId xmlns:p14="http://schemas.microsoft.com/office/powerpoint/2010/main" val="2329861939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43</TotalTime>
  <Words>591</Words>
  <Application>Microsoft Office PowerPoint</Application>
  <PresentationFormat>Широкоэкранный</PresentationFormat>
  <Paragraphs>62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Берлин</vt:lpstr>
      <vt:lpstr>Наша планета-Земля Родиноведение</vt:lpstr>
      <vt:lpstr>Презентация PowerPoint</vt:lpstr>
      <vt:lpstr>Наша планета-Земля</vt:lpstr>
      <vt:lpstr>Наша планета-Земля</vt:lpstr>
      <vt:lpstr>Наша планета-Земля </vt:lpstr>
      <vt:lpstr>Наша планета-Земля </vt:lpstr>
      <vt:lpstr>Наша планета-Земля </vt:lpstr>
      <vt:lpstr>Богатства Земли</vt:lpstr>
      <vt:lpstr>Богатства Земли</vt:lpstr>
      <vt:lpstr>Богатства Земли</vt:lpstr>
      <vt:lpstr>Наша планета-Земля </vt:lpstr>
      <vt:lpstr>Наша планета-Земля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2021-09-12T13:24:04Z</dcterms:created>
  <dcterms:modified xsi:type="dcterms:W3CDTF">2021-09-12T14:09:50Z</dcterms:modified>
</cp:coreProperties>
</file>