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60" r:id="rId4"/>
    <p:sldId id="258" r:id="rId5"/>
    <p:sldId id="259" r:id="rId6"/>
    <p:sldId id="267" r:id="rId7"/>
    <p:sldId id="268" r:id="rId8"/>
    <p:sldId id="269" r:id="rId9"/>
    <p:sldId id="263" r:id="rId10"/>
    <p:sldId id="272" r:id="rId11"/>
    <p:sldId id="270" r:id="rId12"/>
    <p:sldId id="265" r:id="rId13"/>
    <p:sldId id="261" r:id="rId14"/>
    <p:sldId id="271" r:id="rId15"/>
    <p:sldId id="273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510" y="66"/>
      </p:cViewPr>
      <p:guideLst>
        <p:guide orient="horz" pos="793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FE30E9F-3820-4907-95E1-96AEC805B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07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D54ADD-147B-4A79-AD5A-09D39680997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504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1B886-4A6B-4397-822A-3F505E8D5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04BB3-56EF-47AF-BF94-06AB3A00C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54DC-FEA8-4A0B-869F-411807E4C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811A-E8A0-4BD5-B457-0BAEC7B40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EA3FF-2BB4-436D-82D1-D8E1FAE0B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C552-41D4-4399-9649-DA1D4FD4F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540B-7507-413B-B22F-C2FC8D224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40A85-D112-4384-93E8-BDE959013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36D03-E6AB-4994-B64D-7A9A73D90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9C0A9-FE21-4804-A25B-33F8C5082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6C103-313A-429E-936A-E410E7413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6766A00-17F8-4076-95AC-28C7E45B0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583928" y="651286"/>
            <a:ext cx="934808" cy="60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Сош11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863848" y="899517"/>
            <a:ext cx="3816102" cy="86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      </a:t>
            </a:r>
            <a:r>
              <a:rPr lang="ru-RU" b="1" dirty="0" smtClean="0">
                <a:solidFill>
                  <a:srgbClr val="00B050"/>
                </a:solidFill>
              </a:rPr>
              <a:t>Фролова Т.В</a:t>
            </a:r>
          </a:p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      2 «Г» класс</a:t>
            </a:r>
            <a:endParaRPr lang="ru-RU" b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1007864" y="2195661"/>
            <a:ext cx="8280152" cy="2658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9"/>
              </a:avLst>
            </a:prstTxWarp>
          </a:bodyPr>
          <a:lstStyle/>
          <a:p>
            <a:pPr algn="ctr"/>
            <a:r>
              <a:rPr lang="ru-RU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Николай    Носов </a:t>
            </a:r>
          </a:p>
          <a:p>
            <a:pPr algn="ctr"/>
            <a:r>
              <a:rPr lang="ru-RU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"Живая    шляпа"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7864" y="5868069"/>
            <a:ext cx="6480720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Русский язык и чтение 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2 класс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466725"/>
            <a:ext cx="338296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0" y="466725"/>
            <a:ext cx="2392363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576263" y="4932363"/>
            <a:ext cx="28797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По рассказу Н.Носова. </a:t>
            </a:r>
          </a:p>
          <a:p>
            <a:r>
              <a:rPr lang="ru-RU">
                <a:solidFill>
                  <a:srgbClr val="000000"/>
                </a:solidFill>
              </a:rPr>
              <a:t>Шутка из серии «Охотничьи рассказы: приключения </a:t>
            </a:r>
          </a:p>
          <a:p>
            <a:r>
              <a:rPr lang="ru-RU">
                <a:solidFill>
                  <a:srgbClr val="000000"/>
                </a:solidFill>
              </a:rPr>
              <a:t>охотника и очень умного медведя»</a:t>
            </a:r>
          </a:p>
        </p:txBody>
      </p:sp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4550" y="4427538"/>
            <a:ext cx="29527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1079500" y="3492500"/>
            <a:ext cx="25495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«</a:t>
            </a:r>
            <a:r>
              <a:rPr lang="ru-RU" sz="2000"/>
              <a:t>Незнайка на Луне</a:t>
            </a:r>
            <a:r>
              <a:rPr lang="ru-RU"/>
              <a:t>»</a:t>
            </a:r>
          </a:p>
        </p:txBody>
      </p:sp>
      <p:pic>
        <p:nvPicPr>
          <p:cNvPr id="1024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175" y="539750"/>
            <a:ext cx="30241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b="1" smtClean="0"/>
              <a:t>Живая шляпа испугала ребят.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388" y="23399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295400" y="539750"/>
            <a:ext cx="77057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endParaRPr lang="ru-RU" sz="2800" b="1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ru-RU" sz="2800">
              <a:solidFill>
                <a:srgbClr val="000000"/>
              </a:solidFill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475" y="611188"/>
            <a:ext cx="32416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6696075" y="3059113"/>
            <a:ext cx="1189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/>
              <a:t>комод</a:t>
            </a: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print"/>
          <a:srcRect b="7315"/>
          <a:stretch>
            <a:fillRect/>
          </a:stretch>
        </p:blipFill>
        <p:spPr bwMode="auto">
          <a:xfrm>
            <a:off x="1008063" y="755650"/>
            <a:ext cx="38877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2232025" y="3635375"/>
            <a:ext cx="14493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/>
              <a:t>кочерга</a:t>
            </a: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1152525" y="5580063"/>
            <a:ext cx="19415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/>
              <a:t>треснуть   </a:t>
            </a:r>
          </a:p>
          <a:p>
            <a:endParaRPr lang="ru-RU" sz="2800"/>
          </a:p>
          <a:p>
            <a:r>
              <a:rPr lang="ru-RU"/>
              <a:t> </a:t>
            </a: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1152525" y="5075238"/>
            <a:ext cx="22209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/>
              <a:t>плюхнуться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36850" y="1692275"/>
            <a:ext cx="4103688" cy="316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8425" y="1768475"/>
            <a:ext cx="7775575" cy="3306763"/>
          </a:xfrm>
        </p:spPr>
        <p:txBody>
          <a:bodyPr/>
          <a:lstStyle/>
          <a:p>
            <a:pPr eaLnBrk="1">
              <a:buFont typeface="Wingdings" pitchFamily="2" charset="2"/>
              <a:buChar char="q"/>
            </a:pPr>
            <a:r>
              <a:rPr lang="ru-RU" smtClean="0"/>
              <a:t>  Волков бояться – в лес не ходить.</a:t>
            </a:r>
          </a:p>
          <a:p>
            <a:pPr eaLnBrk="1">
              <a:buFont typeface="Wingdings" pitchFamily="2" charset="2"/>
              <a:buChar char="q"/>
            </a:pPr>
            <a:r>
              <a:rPr lang="ru-RU" smtClean="0"/>
              <a:t>  Семь раз отмерь – один раз отрежь.</a:t>
            </a:r>
          </a:p>
          <a:p>
            <a:pPr eaLnBrk="1">
              <a:buFont typeface="Wingdings" pitchFamily="2" charset="2"/>
              <a:buChar char="q"/>
            </a:pPr>
            <a:r>
              <a:rPr lang="ru-RU" smtClean="0"/>
              <a:t>  У страха глаза велики.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5854476"/>
          </a:xfrm>
        </p:spPr>
        <p:txBody>
          <a:bodyPr/>
          <a:lstStyle/>
          <a:p>
            <a:r>
              <a:rPr lang="ru-RU" dirty="0" smtClean="0"/>
              <a:t>Подведение итогов:</a:t>
            </a:r>
            <a:br>
              <a:rPr lang="ru-RU" dirty="0" smtClean="0"/>
            </a:br>
            <a:r>
              <a:rPr lang="ru-RU" sz="2800" dirty="0" smtClean="0"/>
              <a:t>Что понравилось на уроке?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Домашнее задание:</a:t>
            </a:r>
            <a:br>
              <a:rPr lang="ru-RU" dirty="0" smtClean="0"/>
            </a:br>
            <a:r>
              <a:rPr lang="ru-RU" sz="3200" dirty="0" smtClean="0"/>
              <a:t>пересказ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9068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</a:rPr>
              <a:t> 1.познакомить </a:t>
            </a:r>
            <a:r>
              <a:rPr lang="ru-RU" dirty="0">
                <a:latin typeface="Times New Roman" panose="02020603050405020304" pitchFamily="18" charset="0"/>
              </a:rPr>
              <a:t>обучающихся с содержанием произведения Н. Н. Носова «Живая шляпа».</a:t>
            </a:r>
            <a:endParaRPr lang="ru-RU" sz="2400" dirty="0">
              <a:latin typeface="Arial" panose="020B0604020202020204" pitchFamily="34" charset="0"/>
            </a:endParaRPr>
          </a:p>
          <a:p>
            <a:r>
              <a:rPr lang="ru-RU" b="1" dirty="0">
                <a:latin typeface="Times New Roman" panose="02020603050405020304" pitchFamily="18" charset="0"/>
              </a:rPr>
              <a:t>   </a:t>
            </a:r>
            <a:r>
              <a:rPr lang="ru-RU" b="1" dirty="0" smtClean="0">
                <a:latin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</a:rPr>
              <a:t>учить </a:t>
            </a:r>
            <a:r>
              <a:rPr lang="ru-RU" dirty="0">
                <a:latin typeface="Times New Roman" panose="02020603050405020304" pitchFamily="18" charset="0"/>
              </a:rPr>
              <a:t>анализировать художественное произведение, внимательно относиться к художественному слову, определять основную мысль, давать характеристику  действиям и поступкам героев</a:t>
            </a:r>
            <a:r>
              <a:rPr lang="ru-RU" dirty="0" smtClean="0">
                <a:latin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 3.способствовать </a:t>
            </a:r>
            <a:r>
              <a:rPr lang="ru-RU" dirty="0">
                <a:latin typeface="Times New Roman" panose="02020603050405020304" pitchFamily="18" charset="0"/>
              </a:rPr>
              <a:t>развитию у обучающихся внимания.</a:t>
            </a:r>
            <a:endParaRPr lang="ru-RU" sz="24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80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sz="2800" smtClean="0"/>
              <a:t>Николай Николаевич Носов</a:t>
            </a:r>
            <a:br>
              <a:rPr lang="ru-RU" sz="2800" smtClean="0"/>
            </a:br>
            <a:r>
              <a:rPr lang="ru-RU" sz="2800" smtClean="0"/>
              <a:t>(1908 — 1976)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2163" y="1547813"/>
            <a:ext cx="3168650" cy="4248150"/>
          </a:xfrm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103688" y="2339975"/>
            <a:ext cx="5113337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Носов- детских книг творец.</a:t>
            </a:r>
          </a:p>
          <a:p>
            <a:r>
              <a:rPr lang="ru-RU" b="1"/>
              <a:t>Ну, какой он молодец!</a:t>
            </a:r>
          </a:p>
          <a:p>
            <a:r>
              <a:rPr lang="ru-RU" b="1"/>
              <a:t>Сколько книг смешных, чудесных</a:t>
            </a:r>
          </a:p>
          <a:p>
            <a:r>
              <a:rPr lang="ru-RU" b="1"/>
              <a:t>написать он нам успел.</a:t>
            </a:r>
          </a:p>
          <a:p>
            <a:r>
              <a:rPr lang="ru-RU" b="1"/>
              <a:t>Доброту, и смех, и юмор,</a:t>
            </a:r>
          </a:p>
          <a:p>
            <a:r>
              <a:rPr lang="ru-RU" b="1"/>
              <a:t>Показать всем нам хотел!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sz="2800" smtClean="0"/>
              <a:t>Произведения Николая Николаевича Носова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070936">
            <a:off x="936625" y="1692275"/>
            <a:ext cx="1655763" cy="2087563"/>
          </a:xfr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6850" y="1258888"/>
            <a:ext cx="15113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2613" y="1908175"/>
            <a:ext cx="14382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6938" y="1331913"/>
            <a:ext cx="14906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77270">
            <a:off x="7777163" y="1692275"/>
            <a:ext cx="13684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6625" y="4859338"/>
            <a:ext cx="1655763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0313" y="4643438"/>
            <a:ext cx="17287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5" descr="C:\Users\user\Desktop\НОСОВ\Заплатка Носова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24188" y="4067175"/>
            <a:ext cx="1655762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user\Desktop\НОСОВ\книж Носова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930406">
            <a:off x="792163" y="611188"/>
            <a:ext cx="1439862" cy="2160587"/>
          </a:xfrm>
        </p:spPr>
      </p:pic>
      <p:pic>
        <p:nvPicPr>
          <p:cNvPr id="5123" name="Picture 2" descr="C:\Users\user\Desktop\НОСОВ\книги Нос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488" y="1116013"/>
            <a:ext cx="15128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user\Desktop\НОСОВ\Незн Нос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6713" y="1547813"/>
            <a:ext cx="15128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C:\Users\user\Desktop\НОСОВ\Книг Но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2475" y="611188"/>
            <a:ext cx="15843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8130">
            <a:off x="7777163" y="900113"/>
            <a:ext cx="1727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92596">
            <a:off x="719138" y="4643438"/>
            <a:ext cx="15843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3463" y="3563938"/>
            <a:ext cx="15843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2250" y="4932363"/>
            <a:ext cx="14398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45138" y="3779838"/>
            <a:ext cx="15843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1295400" y="466725"/>
            <a:ext cx="7993063" cy="955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0794" tIns="50397" rIns="100794" bIns="50397">
            <a:spAutoFit/>
          </a:bodyPr>
          <a:lstStyle/>
          <a:p>
            <a:pPr defTabSz="1008063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2800"/>
              <a:t>Родился Николай Носов</a:t>
            </a:r>
            <a:r>
              <a:rPr lang="en-US" sz="2800"/>
              <a:t> </a:t>
            </a:r>
            <a:r>
              <a:rPr lang="ru-RU" sz="2800"/>
              <a:t>23 ноября 1908 года</a:t>
            </a:r>
            <a:r>
              <a:rPr lang="en-US" sz="2800"/>
              <a:t> </a:t>
            </a:r>
            <a:r>
              <a:rPr lang="ru-RU" sz="2800"/>
              <a:t>на Украине в Киеве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403350"/>
            <a:ext cx="31686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713" y="1403350"/>
            <a:ext cx="25209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13" y="3851275"/>
            <a:ext cx="35814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4356100"/>
            <a:ext cx="41052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4294967295"/>
          </p:nvPr>
        </p:nvSpPr>
        <p:spPr>
          <a:xfrm>
            <a:off x="2808288" y="611188"/>
            <a:ext cx="4248150" cy="1728787"/>
          </a:xfrm>
        </p:spPr>
        <p:txBody>
          <a:bodyPr lIns="100794" tIns="50397" rIns="100794" bIns="50397"/>
          <a:lstStyle/>
          <a:p>
            <a:pPr eaLnBrk="1" hangingPunct="1"/>
            <a:r>
              <a:rPr lang="ru-RU" sz="2800" smtClean="0"/>
              <a:t>   Отец- актер эстрады и кинематографа, мать-рукодельница и певунья.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611188"/>
            <a:ext cx="20161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00" y="539750"/>
            <a:ext cx="16557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5988" y="2555875"/>
            <a:ext cx="29527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3024188" y="6300788"/>
            <a:ext cx="59039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Маленький Николай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Семья Носовых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08288" y="2124075"/>
            <a:ext cx="3359150" cy="4751388"/>
          </a:xfrm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295400" y="755650"/>
            <a:ext cx="78470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/>
              <a:t>«Постепенно я понял, что сочинять </a:t>
            </a:r>
          </a:p>
          <a:p>
            <a:r>
              <a:rPr lang="ru-RU" sz="2800" i="1"/>
              <a:t>для детей – наилучшая работа. Она требует много знаний.»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user\Desktop\НОСОВ\Кни Н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975" y="1476375"/>
            <a:ext cx="23764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C:\Users\user\Desktop\НОСОВ\Незн на лу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4787900"/>
            <a:ext cx="28829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936625" y="539750"/>
            <a:ext cx="8928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Мультфильмы по мотивам произведений          </a:t>
            </a:r>
          </a:p>
          <a:p>
            <a:r>
              <a:rPr lang="ru-RU" sz="2800" b="1"/>
              <a:t>                     Николая Носова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431800" y="4284663"/>
            <a:ext cx="313531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«Бобик в гостях у Барбоса»</a:t>
            </a:r>
          </a:p>
        </p:txBody>
      </p:sp>
      <p:pic>
        <p:nvPicPr>
          <p:cNvPr id="92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8" y="1331913"/>
            <a:ext cx="26257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3527425" y="5508625"/>
            <a:ext cx="28813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«Незнайка в Солнечном </a:t>
            </a:r>
          </a:p>
          <a:p>
            <a:r>
              <a:rPr lang="ru-RU"/>
              <a:t>             городе»</a:t>
            </a:r>
          </a:p>
        </p:txBody>
      </p:sp>
      <p:sp>
        <p:nvSpPr>
          <p:cNvPr id="9224" name="Rectangle 15"/>
          <p:cNvSpPr>
            <a:spLocks noChangeArrowheads="1"/>
          </p:cNvSpPr>
          <p:nvPr/>
        </p:nvSpPr>
        <p:spPr bwMode="auto">
          <a:xfrm>
            <a:off x="4176713" y="4211638"/>
            <a:ext cx="4314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"Приключения Незнайки и его друзей".</a:t>
            </a:r>
          </a:p>
        </p:txBody>
      </p:sp>
      <p:pic>
        <p:nvPicPr>
          <p:cNvPr id="922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4275" y="4572000"/>
            <a:ext cx="30829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4913" y="1619250"/>
            <a:ext cx="3057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212</Words>
  <Application>Microsoft Office PowerPoint</Application>
  <PresentationFormat>Произвольный</PresentationFormat>
  <Paragraphs>46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Unicode MS</vt:lpstr>
      <vt:lpstr>Times New Roman</vt:lpstr>
      <vt:lpstr>Wingdings</vt:lpstr>
      <vt:lpstr>Оформление по умолчанию</vt:lpstr>
      <vt:lpstr>Презентация PowerPoint</vt:lpstr>
      <vt:lpstr>Цели урока:</vt:lpstr>
      <vt:lpstr>Николай Николаевич Носов (1908 — 1976)</vt:lpstr>
      <vt:lpstr>Произведения Николая Николаевича Носова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Живая шляпа испугала ребят.</vt:lpstr>
      <vt:lpstr>Презентация PowerPoint</vt:lpstr>
      <vt:lpstr>Презентация PowerPoint</vt:lpstr>
      <vt:lpstr>Презентация PowerPoint</vt:lpstr>
      <vt:lpstr>Подведение итогов: Что понравилось на уроке?   Домашнее задание: пересказ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Коля</dc:creator>
  <cp:lastModifiedBy>user</cp:lastModifiedBy>
  <cp:revision>17</cp:revision>
  <cp:lastPrinted>1601-01-01T00:00:00Z</cp:lastPrinted>
  <dcterms:created xsi:type="dcterms:W3CDTF">2010-10-10T17:23:51Z</dcterms:created>
  <dcterms:modified xsi:type="dcterms:W3CDTF">2021-09-06T07:32:37Z</dcterms:modified>
</cp:coreProperties>
</file>