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16C7F1-F577-45ED-AD45-877FF926994F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1DBA6D-5458-4526-8AA0-045D2E649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84582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учитель  начальных классов СОШ 11 Фролова О.В.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860" y="980728"/>
            <a:ext cx="8424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 и чтение 2 класс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М.Пришвин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«Утята и ребята»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285992"/>
            <a:ext cx="50006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714488"/>
            <a:ext cx="599132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u="sng" dirty="0" smtClean="0"/>
              <a:t>1. Встреча </a:t>
            </a:r>
            <a:r>
              <a:rPr lang="ru-RU" sz="4400" b="1" u="sng" dirty="0"/>
              <a:t>с ребятами</a:t>
            </a:r>
            <a:r>
              <a:rPr lang="ru-RU" sz="4400" b="1" u="sng" dirty="0" smtClean="0"/>
              <a:t>.</a:t>
            </a:r>
          </a:p>
          <a:p>
            <a:endParaRPr lang="ru-RU" sz="4400" dirty="0"/>
          </a:p>
          <a:p>
            <a:r>
              <a:rPr lang="ru-RU" sz="4400" b="1" u="sng" dirty="0" smtClean="0"/>
              <a:t>2. Прощание </a:t>
            </a:r>
            <a:r>
              <a:rPr lang="ru-RU" sz="4400" b="1" u="sng" dirty="0"/>
              <a:t>с утятами</a:t>
            </a:r>
            <a:r>
              <a:rPr lang="ru-RU" sz="4400" b="1" u="sng" dirty="0" smtClean="0"/>
              <a:t>.</a:t>
            </a:r>
          </a:p>
          <a:p>
            <a:endParaRPr lang="ru-RU" sz="4400" dirty="0"/>
          </a:p>
          <a:p>
            <a:r>
              <a:rPr lang="ru-RU" sz="4400" b="1" u="sng" dirty="0" smtClean="0"/>
              <a:t>3. Дорога </a:t>
            </a:r>
            <a:r>
              <a:rPr lang="ru-RU" sz="4400" b="1" u="sng" dirty="0"/>
              <a:t>к озеру</a:t>
            </a:r>
            <a:r>
              <a:rPr lang="ru-RU" sz="4400" b="1" dirty="0"/>
              <a:t>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6942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 с  рисунком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819" y="4286256"/>
            <a:ext cx="35361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575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 ПРИРОДЕ ДРУГОМ!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310066" cy="34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72074"/>
            <a:ext cx="788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xfrm>
            <a:off x="3357554" y="57148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357166"/>
            <a:ext cx="37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урока: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3116"/>
            <a:ext cx="76402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Познакомить учащихся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 произведением М.М.Пришвина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86190"/>
            <a:ext cx="31848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428604"/>
            <a:ext cx="253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261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14488"/>
            <a:ext cx="778591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воспитывающие - </a:t>
            </a:r>
            <a:r>
              <a:rPr lang="ru-RU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бережное отношение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природе;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u="sng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развивающие -</a:t>
            </a:r>
            <a:r>
              <a:rPr lang="ru-RU" sz="32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речь, учить и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выразительность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чтения, внимание к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слову;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u="sng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образовательные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познакомить с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произведением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М.М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Пришвина.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М. Пришвин родился в Орловской губернии близ города Ельца. Жилось его семье трудно, так как мать осталась одна с пятью детьми. В Германии закончил университет и стал агрономом. Он собирался заняться  наукой, но стал писателем. Он стал писать о природе.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2"/>
            <a:ext cx="6253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Михаил Михайлович Пришвин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3"/>
            <a:ext cx="3500462" cy="481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695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2"/>
            <a:ext cx="17335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214422"/>
            <a:ext cx="152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256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14338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286256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1357298"/>
            <a:ext cx="1695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214290"/>
            <a:ext cx="5442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    М.Пришвина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428604"/>
            <a:ext cx="2084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2781314" cy="26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-714404"/>
            <a:ext cx="95250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endParaRPr lang="ru-RU" sz="23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286124"/>
            <a:ext cx="25042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М=Т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286388"/>
            <a:ext cx="2219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428604"/>
            <a:ext cx="6183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Чирок-свистунок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786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071942"/>
            <a:ext cx="1866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428604"/>
            <a:ext cx="6209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Словарная работа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31363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ОБХОД ДЕРЕВНИ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85992"/>
            <a:ext cx="1351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/>
              <a:t>ВЕРСТА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928934"/>
            <a:ext cx="21605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/>
              <a:t>ВОДА СПАЛА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571876"/>
            <a:ext cx="1680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/>
              <a:t>КУЗНИЦА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143380"/>
            <a:ext cx="2256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/>
              <a:t>ЗАШВЫРЯЛИ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714884"/>
            <a:ext cx="26026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/>
              <a:t>ПАРОВОЕ ПОЛЕ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286388"/>
            <a:ext cx="6380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/>
              <a:t>МЕСТА ОТКРЫТЫЕ ДЛЯ ГЛАЗ ЧЕЛОВЕКА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357166"/>
            <a:ext cx="508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рассказа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7364"/>
            <a:ext cx="3603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Путь к озеру.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496"/>
            <a:ext cx="40501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Ребята и утята.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86190"/>
            <a:ext cx="5186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До свидания, утята!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404973"/>
            <a:ext cx="3407145" cy="22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191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user</cp:lastModifiedBy>
  <cp:revision>11</cp:revision>
  <dcterms:created xsi:type="dcterms:W3CDTF">2012-11-04T09:42:00Z</dcterms:created>
  <dcterms:modified xsi:type="dcterms:W3CDTF">2021-09-06T07:24:43Z</dcterms:modified>
</cp:coreProperties>
</file>