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50FB7A3-C756-514A-B5B2-FEFDB4C917E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i="1">
                <a:solidFill>
                  <a:srgbClr val="0000FF"/>
                </a:solidFill>
              </a:rPr>
              <a:t>Тарых сабакгы      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i="1">
                <a:solidFill>
                  <a:srgbClr val="0000FF"/>
                </a:solidFill>
              </a:rPr>
              <a:t>         5-класс</a:t>
            </a:r>
            <a:br>
              <a:rPr lang="ru-RU" sz="6000" b="1" i="1">
                <a:solidFill>
                  <a:srgbClr val="0000FF"/>
                </a:solidFill>
              </a:rPr>
            </a:br>
            <a:br>
              <a:rPr lang="ru-RU" sz="6000" b="1" i="1">
                <a:solidFill>
                  <a:srgbClr val="0000FF"/>
                </a:solidFill>
              </a:rPr>
            </a:br>
            <a:r>
              <a:rPr lang="ru-RU" sz="6000" b="1" i="1">
                <a:solidFill>
                  <a:srgbClr val="0000FF"/>
                </a:solidFill>
              </a:rPr>
              <a:t>мугалим: Осмонканова Райкул модоНовна</a:t>
            </a:r>
            <a:endParaRPr lang="ky-KG" sz="60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1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E6C60-CD22-754D-BC8D-E83EEB85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Байыркы Индиянын архитектурасы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97992-6BE0-6048-96A7-3B7F94BF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65373"/>
            <a:ext cx="9110588" cy="3450613"/>
          </a:xfrm>
        </p:spPr>
        <p:txBody>
          <a:bodyPr/>
          <a:lstStyle/>
          <a:p>
            <a:r>
              <a:rPr lang="ru-RU"/>
              <a:t>1.Анджанта храмы                                      2. Таж махал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039D5A8-64F7-5F44-A58B-7721EF81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95" y="2508249"/>
            <a:ext cx="3838490" cy="283633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7BC8197-3033-BD41-9C30-C3685D894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16" y="2423583"/>
            <a:ext cx="4130204" cy="27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6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1A87D-24E3-3248-93B7-70DB45C8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Арстандар колоннасы б.з.ч. 243 –ж. Сарнатхадагы музей.Индия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46AD439-6BEF-3640-9A4E-2ACEBCC78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500" y="2016125"/>
            <a:ext cx="7916333" cy="3449638"/>
          </a:xfrm>
        </p:spPr>
      </p:pic>
    </p:spTree>
    <p:extLst>
      <p:ext uri="{BB962C8B-B14F-4D97-AF65-F5344CB8AC3E}">
        <p14:creationId xmlns:p14="http://schemas.microsoft.com/office/powerpoint/2010/main" val="329347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9D5F7-170C-3149-947B-73A02E0E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Храмдагы скульптуралар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23473BA-8615-884E-94D1-AEE1846A5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584" y="2016125"/>
            <a:ext cx="9122834" cy="3449638"/>
          </a:xfrm>
        </p:spPr>
      </p:pic>
    </p:spTree>
    <p:extLst>
      <p:ext uri="{BB962C8B-B14F-4D97-AF65-F5344CB8AC3E}">
        <p14:creationId xmlns:p14="http://schemas.microsoft.com/office/powerpoint/2010/main" val="283564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60BA-BDF6-9E47-9B1D-9078AF28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Индияда пайда болгон нерселер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EB2A85A-1F57-1D45-94AF-0CECC74DC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417" y="2016125"/>
            <a:ext cx="9122833" cy="3449638"/>
          </a:xfrm>
        </p:spPr>
      </p:pic>
    </p:spTree>
    <p:extLst>
      <p:ext uri="{BB962C8B-B14F-4D97-AF65-F5344CB8AC3E}">
        <p14:creationId xmlns:p14="http://schemas.microsoft.com/office/powerpoint/2010/main" val="340078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0848-634D-2140-98F2-7273382A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Индияда илимдин кайсы тармактары өнүккөн?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9B07D-2FBD-0F4A-B81B-92F0B6E5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1.А) Медицина, Математика , Астрономия.</a:t>
            </a:r>
          </a:p>
          <a:p>
            <a:r>
              <a:rPr lang="ru-RU"/>
              <a:t>2.Б ) Тарыхх, Философия, Грамматика </a:t>
            </a:r>
          </a:p>
          <a:p>
            <a:r>
              <a:rPr lang="ru-RU"/>
              <a:t>3.В) Геометрияя, археология, философия.</a:t>
            </a:r>
          </a:p>
        </p:txBody>
      </p:sp>
    </p:spTree>
    <p:extLst>
      <p:ext uri="{BB962C8B-B14F-4D97-AF65-F5344CB8AC3E}">
        <p14:creationId xmlns:p14="http://schemas.microsoft.com/office/powerpoint/2010/main" val="211859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935F2-E121-A341-9192-64790F80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Б.з.ч. Канчанчы кылымда Ашока буддизмди мамлекеттик дин деп жарыяланган?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FE0E1-3827-E348-8347-5A586C33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996" y="2212616"/>
            <a:ext cx="10295921" cy="2232384"/>
          </a:xfrm>
        </p:spPr>
        <p:txBody>
          <a:bodyPr/>
          <a:lstStyle/>
          <a:p>
            <a:r>
              <a:rPr lang="ru-RU"/>
              <a:t>1.а)б.з.ч. ll к.</a:t>
            </a:r>
          </a:p>
          <a:p>
            <a:r>
              <a:rPr lang="ru-RU"/>
              <a:t>2.б)б.з.ч. lll к.</a:t>
            </a:r>
          </a:p>
          <a:p>
            <a:r>
              <a:rPr lang="ru-RU"/>
              <a:t>3.в) б.з.ч. lV к.</a:t>
            </a:r>
          </a:p>
        </p:txBody>
      </p:sp>
    </p:spTree>
    <p:extLst>
      <p:ext uri="{BB962C8B-B14F-4D97-AF65-F5344CB8AC3E}">
        <p14:creationId xmlns:p14="http://schemas.microsoft.com/office/powerpoint/2010/main" val="275763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A05FF-5FB5-4B49-BA3E-05A3CCAF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Будда дини кайсы өлкөлөргө таралган?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7208F-C421-6347-A297-969D9B299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1.а) Англия,Франция, Германия.</a:t>
            </a:r>
          </a:p>
          <a:p>
            <a:r>
              <a:rPr lang="ru-RU"/>
              <a:t>2.б) А.К.Ш. Иран,Ирак.</a:t>
            </a:r>
          </a:p>
          <a:p>
            <a:r>
              <a:rPr lang="ru-RU"/>
              <a:t>3.в) Кытай,Корея,Япония,Россия.</a:t>
            </a:r>
          </a:p>
        </p:txBody>
      </p:sp>
    </p:spTree>
    <p:extLst>
      <p:ext uri="{BB962C8B-B14F-4D97-AF65-F5344CB8AC3E}">
        <p14:creationId xmlns:p14="http://schemas.microsoft.com/office/powerpoint/2010/main" val="250093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A9929-1410-9747-B7CE-E3090F0C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/>
              <a:t>Уй тапшырмасын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D18AC-2C02-CD4B-933C-00EA4303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                       </a:t>
            </a:r>
          </a:p>
          <a:p>
            <a:endParaRPr lang="ru-RU"/>
          </a:p>
          <a:p>
            <a:r>
              <a:rPr lang="ru-RU"/>
              <a:t>                              149-150 бетке чейин окуп келүү.</a:t>
            </a:r>
          </a:p>
        </p:txBody>
      </p:sp>
    </p:spTree>
    <p:extLst>
      <p:ext uri="{BB962C8B-B14F-4D97-AF65-F5344CB8AC3E}">
        <p14:creationId xmlns:p14="http://schemas.microsoft.com/office/powerpoint/2010/main" val="37256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6919C-DBA5-D54C-8D27-ED86679AB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6842" y="451090"/>
            <a:ext cx="8637073" cy="3343729"/>
          </a:xfrm>
        </p:spPr>
        <p:txBody>
          <a:bodyPr>
            <a:normAutofit fontScale="90000"/>
          </a:bodyPr>
          <a:lstStyle/>
          <a:p>
            <a:r>
              <a:rPr lang="ru-RU"/>
              <a:t>Сабактын темасы: Байыркы Индиянын маданияты жана дини.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A833B3-FAE4-B34C-A730-16E768C2E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D3DA4-BD2A-554A-8437-1A4F8A4C8F41}"/>
              </a:ext>
            </a:extLst>
          </p:cNvPr>
          <p:cNvSpPr txBox="1"/>
          <p:nvPr/>
        </p:nvSpPr>
        <p:spPr>
          <a:xfrm>
            <a:off x="5187553" y="240149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6C805-0597-0A45-BA81-6553B58F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/>
              <a:t>Индиянын кайсы аймакта жайгашкан ?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CFBD2526-1A9F-784E-A770-CF8C721B0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19" y="1853754"/>
            <a:ext cx="10133014" cy="380832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3F40DA-D95B-D647-B130-E758A28B5732}"/>
              </a:ext>
            </a:extLst>
          </p:cNvPr>
          <p:cNvSpPr txBox="1"/>
          <p:nvPr/>
        </p:nvSpPr>
        <p:spPr>
          <a:xfrm>
            <a:off x="3050646" y="3249625"/>
            <a:ext cx="610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/>
              <a:t>Wave Rider (From Hotel Transylvania 3)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9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09018-D54D-0B40-9328-91D7A0F0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/>
              <a:t>ИндияЛыктар эмнеЛерди  өстүрүшкөн?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E391A-A3B6-7946-BD32-AFED61572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Жооп жазгыла?</a:t>
            </a:r>
          </a:p>
        </p:txBody>
      </p:sp>
    </p:spTree>
    <p:extLst>
      <p:ext uri="{BB962C8B-B14F-4D97-AF65-F5344CB8AC3E}">
        <p14:creationId xmlns:p14="http://schemas.microsoft.com/office/powerpoint/2010/main" val="33406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1F275-5FCC-0D41-9898-6593660B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Байыркы Индиянын эпостору: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45401-A57A-D14F-96A4-6F7685E3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/>
              <a:t>1.Махабхарата </a:t>
            </a:r>
          </a:p>
          <a:p>
            <a:r>
              <a:rPr lang="ru-RU" b="1"/>
              <a:t>2.Рамаяна </a:t>
            </a:r>
          </a:p>
          <a:p>
            <a:r>
              <a:rPr lang="ru-RU" b="1"/>
              <a:t>3. Бул эпостору б.з.ч. Канчанчы кылымда жаралган?</a:t>
            </a:r>
          </a:p>
          <a:p>
            <a:r>
              <a:rPr lang="ru-RU" b="1"/>
              <a:t>1. а) б.з.ч. lv-lll к.</a:t>
            </a:r>
          </a:p>
          <a:p>
            <a:r>
              <a:rPr lang="ru-RU" b="1"/>
              <a:t>2.б) б.з.ч. Vl-V к.</a:t>
            </a:r>
          </a:p>
          <a:p>
            <a:r>
              <a:rPr lang="ru-RU" b="1"/>
              <a:t>3.в) б.з.ч. V-lV к.</a:t>
            </a:r>
          </a:p>
        </p:txBody>
      </p:sp>
    </p:spTree>
    <p:extLst>
      <p:ext uri="{BB962C8B-B14F-4D97-AF65-F5344CB8AC3E}">
        <p14:creationId xmlns:p14="http://schemas.microsoft.com/office/powerpoint/2010/main" val="36555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7C2BA-8D80-4D43-A869-59F46DD7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Учкул сөздөр жана элдик жомоктору: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7129D-93E2-D449-993E-1FCBBD62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1. «Тирукурал»</a:t>
            </a:r>
          </a:p>
          <a:p>
            <a:r>
              <a:rPr lang="ru-RU"/>
              <a:t>2. «Панчатантра»</a:t>
            </a:r>
          </a:p>
        </p:txBody>
      </p:sp>
    </p:spTree>
    <p:extLst>
      <p:ext uri="{BB962C8B-B14F-4D97-AF65-F5344CB8AC3E}">
        <p14:creationId xmlns:p14="http://schemas.microsoft.com/office/powerpoint/2010/main" val="104407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9EEAF-9B4D-1549-99A8-2BD78436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Байыркы Индиянын илимдеги жетишкендиктери.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3FEA1-4FB1-C44E-A60F-51AA9042C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1. –Мединцина </a:t>
            </a:r>
          </a:p>
          <a:p>
            <a:r>
              <a:rPr lang="ru-RU"/>
              <a:t>2-  Математика</a:t>
            </a:r>
          </a:p>
          <a:p>
            <a:r>
              <a:rPr lang="ru-RU"/>
              <a:t>3- Астрономия</a:t>
            </a:r>
          </a:p>
        </p:txBody>
      </p:sp>
    </p:spTree>
    <p:extLst>
      <p:ext uri="{BB962C8B-B14F-4D97-AF65-F5344CB8AC3E}">
        <p14:creationId xmlns:p14="http://schemas.microsoft.com/office/powerpoint/2010/main" val="274456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A3050-2458-4941-8A11-E49C7378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Байыркы Индиянын варналарга Бөлүнүшү: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E1EE8-6DC4-D44A-B546-3C8159D1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1. Брахмандар (дин кызматкерлери )</a:t>
            </a:r>
          </a:p>
          <a:p>
            <a:r>
              <a:rPr lang="ru-RU"/>
              <a:t>2.Кшатрийлер (аскердик ак сөөктөр,жоокерлер)</a:t>
            </a:r>
          </a:p>
          <a:p>
            <a:r>
              <a:rPr lang="ru-RU"/>
              <a:t>3.Вайшилер (дыйкандар,кол өнөрчүлөр,соодагерлер)</a:t>
            </a:r>
          </a:p>
          <a:p>
            <a:r>
              <a:rPr lang="ru-RU"/>
              <a:t>4.Шудралар же « кол тийбестер» (кедей- кембагалдар,мукл-суздор,жерсиздер )тобу.</a:t>
            </a:r>
          </a:p>
        </p:txBody>
      </p:sp>
    </p:spTree>
    <p:extLst>
      <p:ext uri="{BB962C8B-B14F-4D97-AF65-F5344CB8AC3E}">
        <p14:creationId xmlns:p14="http://schemas.microsoft.com/office/powerpoint/2010/main" val="223612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C2654-19E1-4849-B480-C0831C7D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Буддизм дини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93D60-FA15-5242-92C0-6E35CE26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Будда дининин негиздөөчүсү Будда (Гаутама) Будда дини б.з.ч. 6-5- кылымда пайда болгон.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6FA367DF-DBD0-3D4C-8901-85BB03081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587" y="2630174"/>
            <a:ext cx="4710823" cy="29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024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Галерея</vt:lpstr>
      <vt:lpstr>Тарых сабакгы                    5-класс  мугалим: Осмонканова Райкул модоНовна</vt:lpstr>
      <vt:lpstr>Сабактын темасы: Байыркы Индиянын маданияты жана дини.</vt:lpstr>
      <vt:lpstr>Индиянын кайсы аймакта жайгашкан ?</vt:lpstr>
      <vt:lpstr>ИндияЛыктар эмнеЛерди  өстүрүшкөн?</vt:lpstr>
      <vt:lpstr>Байыркы Индиянын эпостору:</vt:lpstr>
      <vt:lpstr>Учкул сөздөр жана элдик жомоктору:</vt:lpstr>
      <vt:lpstr>Байыркы Индиянын илимдеги жетишкендиктери.</vt:lpstr>
      <vt:lpstr>Байыркы Индиянын варналарга Бөлүнүшү:</vt:lpstr>
      <vt:lpstr>Буддизм дини </vt:lpstr>
      <vt:lpstr>Байыркы Индиянын архитектурасы</vt:lpstr>
      <vt:lpstr>Арстандар колоннасы б.з.ч. 243 –ж. Сарнатхадагы музей.Индия</vt:lpstr>
      <vt:lpstr>Храмдагы скульптуралар</vt:lpstr>
      <vt:lpstr>Индияда пайда болгон нерселер</vt:lpstr>
      <vt:lpstr>Индияда илимдин кайсы тармактары өнүккөн?</vt:lpstr>
      <vt:lpstr>Б.з.ч. Канчанчы кылымда Ашока буддизмди мамлекеттик дин деп жарыяланган?</vt:lpstr>
      <vt:lpstr>Будда дини кайсы өлкөлөргө таралган? </vt:lpstr>
      <vt:lpstr>Уй тапшырмасын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Сабактын темасы: Байыркы Индиянын маданияты жана дини.</dc:title>
  <dc:creator>Неизвестный пользователь</dc:creator>
  <cp:lastModifiedBy>Неизвестный пользователь</cp:lastModifiedBy>
  <cp:revision>7</cp:revision>
  <dcterms:created xsi:type="dcterms:W3CDTF">2020-03-26T16:42:03Z</dcterms:created>
  <dcterms:modified xsi:type="dcterms:W3CDTF">2021-09-17T06:07:37Z</dcterms:modified>
</cp:coreProperties>
</file>