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3" autoAdjust="0"/>
  </p:normalViewPr>
  <p:slideViewPr>
    <p:cSldViewPr snapToGrid="0">
      <p:cViewPr varScale="1">
        <p:scale>
          <a:sx n="64" d="100"/>
          <a:sy n="64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E9E7-FB79-4DE2-A73E-5B9B4A813DFA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29E6B-F286-4187-B8A9-AC08937C8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7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29E6B-F286-4187-B8A9-AC08937C85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36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6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51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5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4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0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8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6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4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0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7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6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1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2BAB-518C-494F-9041-D0B504AB1EF8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A880A9-FD3E-459E-BA9B-78359D1DF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5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F73FF-3604-4AC0-9F9D-C10783CF5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400" y="-1385355"/>
            <a:ext cx="9144000" cy="2387600"/>
          </a:xfrm>
        </p:spPr>
        <p:txBody>
          <a:bodyPr/>
          <a:lstStyle/>
          <a:p>
            <a:pPr algn="ctr"/>
            <a:r>
              <a:rPr lang="ru-RU" dirty="0"/>
              <a:t>   </a:t>
            </a:r>
            <a:r>
              <a:rPr lang="ru-RU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Технология 5-класс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ABDC68-FA72-4759-819A-BDCAF7BEA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00" y="919532"/>
            <a:ext cx="9144000" cy="1655762"/>
          </a:xfrm>
        </p:spPr>
        <p:txBody>
          <a:bodyPr/>
          <a:lstStyle/>
          <a:p>
            <a:pPr algn="ctr"/>
            <a:r>
              <a:rPr lang="ru-RU" sz="2000" dirty="0"/>
              <a:t>Учительница: </a:t>
            </a:r>
            <a:r>
              <a:rPr lang="ru-RU" sz="2000" dirty="0" err="1"/>
              <a:t>Ибрай</a:t>
            </a:r>
            <a:r>
              <a:rPr lang="ru-RU" sz="2000" dirty="0"/>
              <a:t> </a:t>
            </a:r>
            <a:r>
              <a:rPr lang="ru-RU" sz="2000" dirty="0" err="1"/>
              <a:t>кызы</a:t>
            </a:r>
            <a:r>
              <a:rPr lang="ru-RU" sz="2000" dirty="0"/>
              <a:t> </a:t>
            </a:r>
            <a:r>
              <a:rPr lang="ru-RU" sz="2000" dirty="0" err="1"/>
              <a:t>Жылды</a:t>
            </a:r>
            <a:r>
              <a:rPr lang="ru-RU" dirty="0" err="1"/>
              <a:t>з</a:t>
            </a:r>
            <a:endParaRPr lang="ru-RU" dirty="0"/>
          </a:p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Тема: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День защитника Отечества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DE0792-FC2A-4DAA-9D3C-212B5D391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2" y="3906926"/>
            <a:ext cx="4817806" cy="27100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725DA6-71AE-4414-99E6-F5226B040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0" y="4148344"/>
            <a:ext cx="4658139" cy="2620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1048FF-CA03-420B-A969-76CDB313D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54" y="2109840"/>
            <a:ext cx="5150500" cy="26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CBB37-AF9C-4B47-BC3C-9D0CE31F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3B8930-D1FE-4347-9756-543F1FC58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40"/>
            <a:ext cx="12192000" cy="6731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FBAA3-3C23-4EE8-9B25-FF9F00EA0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40"/>
            <a:ext cx="12192000" cy="67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3B60D-0D21-4504-AFD8-0FB39FC42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2E8B91-CE7A-4CB8-8393-0A569A4A3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78" y="2125448"/>
            <a:ext cx="4670180" cy="4046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DC5AA8-3036-49DC-806B-E240E29B3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93" y="1678188"/>
            <a:ext cx="4267848" cy="4584572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A587048-EA7E-4B63-9FC0-3AF0C9E8A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460" y="-1131391"/>
            <a:ext cx="12532133" cy="2262781"/>
          </a:xfrm>
        </p:spPr>
        <p:txBody>
          <a:bodyPr vert="horz">
            <a:normAutofit/>
          </a:bodyPr>
          <a:lstStyle/>
          <a:p>
            <a:r>
              <a:rPr lang="ru-RU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Выполнение задания по схеме</a:t>
            </a:r>
          </a:p>
        </p:txBody>
      </p:sp>
    </p:spTree>
    <p:extLst>
      <p:ext uri="{BB962C8B-B14F-4D97-AF65-F5344CB8AC3E}">
        <p14:creationId xmlns:p14="http://schemas.microsoft.com/office/powerpoint/2010/main" val="215016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75AE-29D7-4F34-995F-08B0C1F8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26" y="931033"/>
            <a:ext cx="11270974" cy="272332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Домашнее задание: сделать из бумаги  другие военные техники (танк, вертолет </a:t>
            </a:r>
            <a:r>
              <a:rPr lang="ru-RU" sz="3600" dirty="0" err="1"/>
              <a:t>и.т.д</a:t>
            </a:r>
            <a:r>
              <a:rPr lang="ru-RU" sz="36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5815489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37</Words>
  <Application>Microsoft Office PowerPoint</Application>
  <PresentationFormat>Широкоэкранный</PresentationFormat>
  <Paragraphs>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Microsoft YaHei</vt:lpstr>
      <vt:lpstr>Arial</vt:lpstr>
      <vt:lpstr>Calibri</vt:lpstr>
      <vt:lpstr>Century Gothic</vt:lpstr>
      <vt:lpstr>Wingdings 3</vt:lpstr>
      <vt:lpstr>Легкий дым</vt:lpstr>
      <vt:lpstr>   Технология 5-класс</vt:lpstr>
      <vt:lpstr>Презентация PowerPoint</vt:lpstr>
      <vt:lpstr>Презентация PowerPoint</vt:lpstr>
      <vt:lpstr>Презентация PowerPoint</vt:lpstr>
      <vt:lpstr>Выполнение задания по схеме</vt:lpstr>
      <vt:lpstr>Домашнее задание: сделать из бумаги  другие военные техники (танк, вертолет и.т.д.)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Технология 5-класс</dc:title>
  <dc:creator>Пользователь</dc:creator>
  <cp:lastModifiedBy>Пользователь</cp:lastModifiedBy>
  <cp:revision>7</cp:revision>
  <dcterms:created xsi:type="dcterms:W3CDTF">2021-09-04T09:19:40Z</dcterms:created>
  <dcterms:modified xsi:type="dcterms:W3CDTF">2021-09-04T11:08:47Z</dcterms:modified>
</cp:coreProperties>
</file>