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73" r:id="rId2"/>
    <p:sldId id="291" r:id="rId3"/>
    <p:sldId id="292" r:id="rId4"/>
    <p:sldId id="275" r:id="rId5"/>
    <p:sldId id="293" r:id="rId6"/>
    <p:sldId id="294" r:id="rId7"/>
    <p:sldId id="296" r:id="rId8"/>
    <p:sldId id="297" r:id="rId9"/>
    <p:sldId id="298" r:id="rId10"/>
    <p:sldId id="299" r:id="rId11"/>
    <p:sldId id="301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20E06"/>
    <a:srgbClr val="E5851B"/>
    <a:srgbClr val="FF6600"/>
    <a:srgbClr val="B907A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48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E3E54-17B2-4D12-9045-94703E857348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5195-C2A6-4D68-A898-BA03D0262E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4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EECDA9-9065-45AB-9C1C-E90A7C28396F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215B84-04D2-49C0-9A00-C0564CBAA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brazovan.ru/images/news/big/p70.jpg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ur-schkola.ucoz.ru/image/C145-081.jp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9785" y="1484784"/>
            <a:ext cx="6189260" cy="58126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428604"/>
            <a:ext cx="2843808" cy="3384376"/>
          </a:xfrm>
          <a:prstGeom prst="vertic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артинка 122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71546"/>
            <a:ext cx="1766455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909398" y="1484784"/>
            <a:ext cx="5935075" cy="37364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Опыт </a:t>
            </a:r>
            <a:r>
              <a:rPr lang="ru-RU" sz="4000" b="1" dirty="0" smtClean="0">
                <a:solidFill>
                  <a:srgbClr val="002060"/>
                </a:solidFill>
              </a:rPr>
              <a:t>учителей </a:t>
            </a:r>
            <a:r>
              <a:rPr lang="ru-RU" sz="4000" b="1" dirty="0" smtClean="0">
                <a:solidFill>
                  <a:srgbClr val="002060"/>
                </a:solidFill>
              </a:rPr>
              <a:t>начальных классов в период </a:t>
            </a:r>
            <a:r>
              <a:rPr lang="ru-RU" sz="4000" b="1" dirty="0" smtClean="0">
                <a:solidFill>
                  <a:srgbClr val="002060"/>
                </a:solidFill>
              </a:rPr>
              <a:t>работы над темой : «</a:t>
            </a:r>
            <a:r>
              <a:rPr lang="ru-RU" sz="4000" b="1" dirty="0" err="1" smtClean="0">
                <a:solidFill>
                  <a:srgbClr val="002060"/>
                </a:solidFill>
              </a:rPr>
              <a:t>Компетентностный</a:t>
            </a:r>
            <a:r>
              <a:rPr lang="ru-RU" sz="4000" b="1" dirty="0" smtClean="0">
                <a:solidFill>
                  <a:srgbClr val="002060"/>
                </a:solidFill>
              </a:rPr>
              <a:t> подход, как средство повышения качества образования в начальной школе»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2265" y="368490"/>
            <a:ext cx="2998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СОШ №11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Математика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4924"/>
            <a:ext cx="9144000" cy="5673076"/>
          </a:xfrm>
        </p:spPr>
      </p:pic>
    </p:spTree>
    <p:extLst>
      <p:ext uri="{BB962C8B-B14F-4D97-AF65-F5344CB8AC3E}">
        <p14:creationId xmlns:p14="http://schemas.microsoft.com/office/powerpoint/2010/main" val="16311753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66936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Учить детей сегодня трудно,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ru-RU" sz="2800" b="1" dirty="0">
                <a:solidFill>
                  <a:srgbClr val="002060"/>
                </a:solidFill>
              </a:rPr>
              <a:t>раньше было нелегко.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Читать</a:t>
            </a:r>
            <a:r>
              <a:rPr lang="ru-RU" sz="2800" b="1" dirty="0">
                <a:solidFill>
                  <a:srgbClr val="002060"/>
                </a:solidFill>
              </a:rPr>
              <a:t>, считать, писать учили: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«Даёт корова молоко</a:t>
            </a:r>
            <a:r>
              <a:rPr lang="ru-RU" sz="2800" b="1" dirty="0" smtClean="0">
                <a:solidFill>
                  <a:srgbClr val="002060"/>
                </a:solidFill>
              </a:rPr>
              <a:t>».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Век </a:t>
            </a:r>
            <a:r>
              <a:rPr lang="ru-RU" sz="2800" b="1" dirty="0">
                <a:solidFill>
                  <a:srgbClr val="002060"/>
                </a:solidFill>
              </a:rPr>
              <a:t>XXI – век открытий,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Век </a:t>
            </a:r>
            <a:r>
              <a:rPr lang="ru-RU" sz="2800" b="1" dirty="0">
                <a:solidFill>
                  <a:srgbClr val="002060"/>
                </a:solidFill>
              </a:rPr>
              <a:t>инноваций, новизны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Но  от учителя зависит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Какими дети быть должны.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Желаем </a:t>
            </a:r>
            <a:r>
              <a:rPr lang="ru-RU" sz="2800" b="1" dirty="0">
                <a:solidFill>
                  <a:srgbClr val="002060"/>
                </a:solidFill>
              </a:rPr>
              <a:t>вам, чтоб дети  в вашем </a:t>
            </a:r>
            <a:r>
              <a:rPr lang="ru-RU" sz="2800" b="1" dirty="0" smtClean="0">
                <a:solidFill>
                  <a:srgbClr val="002060"/>
                </a:solidFill>
              </a:rPr>
              <a:t>классе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Светились от улыбок и любви,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Здоровья </a:t>
            </a:r>
            <a:r>
              <a:rPr lang="ru-RU" sz="2800" b="1" dirty="0">
                <a:solidFill>
                  <a:srgbClr val="002060"/>
                </a:solidFill>
              </a:rPr>
              <a:t>вам и творческих </a:t>
            </a:r>
            <a:r>
              <a:rPr lang="ru-RU" sz="2800" b="1" dirty="0" smtClean="0">
                <a:solidFill>
                  <a:srgbClr val="002060"/>
                </a:solidFill>
              </a:rPr>
              <a:t>успехов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В век инноваций, новизны!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387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b="1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42910" y="785794"/>
            <a:ext cx="8064896" cy="51435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AF278B"/>
                </a:solidFill>
                <a:latin typeface="Georgia" pitchFamily="18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rgbClr val="AF278B"/>
                </a:solidFill>
                <a:latin typeface="Georgia" pitchFamily="18" charset="0"/>
              </a:rPr>
              <a:t>за внимание!</a:t>
            </a:r>
            <a:endParaRPr lang="ru-RU" sz="6000" b="1" dirty="0">
              <a:solidFill>
                <a:srgbClr val="AF278B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357430"/>
            <a:ext cx="69127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800" b="1" i="1" dirty="0" smtClean="0">
                <a:solidFill>
                  <a:srgbClr val="120E06"/>
                </a:solidFill>
                <a:latin typeface="Georgia" pitchFamily="18" charset="0"/>
              </a:rPr>
              <a:t>  </a:t>
            </a:r>
          </a:p>
          <a:p>
            <a:r>
              <a:rPr lang="ru-RU" sz="2800" b="1" i="1" dirty="0" smtClean="0">
                <a:solidFill>
                  <a:srgbClr val="120E06"/>
                </a:solidFill>
                <a:latin typeface="Georgia" pitchFamily="18" charset="0"/>
              </a:rPr>
              <a:t>  </a:t>
            </a:r>
          </a:p>
        </p:txBody>
      </p:sp>
      <p:pic>
        <p:nvPicPr>
          <p:cNvPr id="6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1" y="332656"/>
            <a:ext cx="4000504" cy="239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357600"/>
            <a:ext cx="2117005" cy="25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082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669360"/>
          </a:xfrm>
        </p:spPr>
      </p:pic>
    </p:spTree>
    <p:extLst>
      <p:ext uri="{BB962C8B-B14F-4D97-AF65-F5344CB8AC3E}">
        <p14:creationId xmlns:p14="http://schemas.microsoft.com/office/powerpoint/2010/main" val="203432399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915816" y="1556792"/>
            <a:ext cx="6048672" cy="53012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</a:t>
            </a:r>
            <a:endParaRPr lang="ru-RU" sz="1800" b="1" dirty="0"/>
          </a:p>
        </p:txBody>
      </p:sp>
      <p:pic>
        <p:nvPicPr>
          <p:cNvPr id="28674" name="Picture 2" descr="Картинка 554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2" y="0"/>
            <a:ext cx="1500167" cy="2071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 6"/>
          <p:cNvSpPr/>
          <p:nvPr/>
        </p:nvSpPr>
        <p:spPr>
          <a:xfrm>
            <a:off x="3000364" y="2786058"/>
            <a:ext cx="357190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57554" y="2928934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направления работы учителя начальных классов</a:t>
            </a:r>
            <a:endParaRPr lang="ru-RU" sz="2400" b="1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6286512" y="2071678"/>
            <a:ext cx="1214446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6429388" y="4143380"/>
            <a:ext cx="1214446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10800000">
            <a:off x="2143108" y="4214818"/>
            <a:ext cx="1214446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2214546" y="2071678"/>
            <a:ext cx="1214446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500166" y="571480"/>
            <a:ext cx="2786082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00694" y="642918"/>
            <a:ext cx="2786082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285852" y="5286388"/>
            <a:ext cx="278608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57818" y="5286388"/>
            <a:ext cx="335758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85918" y="100010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Создание ситуации успеха на уроке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6446" y="928670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Применение информационных технологий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57356" y="557214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Тестирование на уроках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2132" y="5429264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Применение нестандартных форм проведения урока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Игровая технология -КВЕСТ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367464" cy="475252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002060"/>
                </a:solidFill>
              </a:rPr>
              <a:t>Квест</a:t>
            </a:r>
            <a:r>
              <a:rPr lang="ru-RU" sz="3600" b="1" dirty="0">
                <a:solidFill>
                  <a:srgbClr val="002060"/>
                </a:solidFill>
              </a:rPr>
              <a:t> - это </a:t>
            </a:r>
            <a:r>
              <a:rPr lang="ru-RU" sz="3600" b="1" dirty="0" smtClean="0">
                <a:solidFill>
                  <a:srgbClr val="002060"/>
                </a:solidFill>
              </a:rPr>
              <a:t>игры, в которых</a:t>
            </a:r>
            <a:r>
              <a:rPr lang="ru-RU" sz="3600" b="1" dirty="0">
                <a:solidFill>
                  <a:srgbClr val="002060"/>
                </a:solidFill>
              </a:rPr>
              <a:t> игрокам необходимо искать различные предметы, находить им применение, разговаривать с различными персонажами в игре, решать головоломки и т. д. Такую игру можно проводить как в помещении, так и на улице. </a:t>
            </a:r>
          </a:p>
        </p:txBody>
      </p:sp>
    </p:spTree>
    <p:extLst>
      <p:ext uri="{BB962C8B-B14F-4D97-AF65-F5344CB8AC3E}">
        <p14:creationId xmlns:p14="http://schemas.microsoft.com/office/powerpoint/2010/main" val="1550796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Задания: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7" b="10275"/>
          <a:stretch/>
        </p:blipFill>
        <p:spPr>
          <a:xfrm>
            <a:off x="0" y="1313384"/>
            <a:ext cx="914400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285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8" b="15280"/>
          <a:stretch/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35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err="1" smtClean="0">
                <a:solidFill>
                  <a:srgbClr val="C00000"/>
                </a:solidFill>
              </a:rPr>
              <a:t>Скорочтение</a:t>
            </a:r>
            <a:endParaRPr lang="ru-RU" sz="8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2"/>
          <a:stretch/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1114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 t="29243" r="2750" b="73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087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1362</TotalTime>
  <Words>105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Georgia</vt:lpstr>
      <vt:lpstr>Tw Cen MT</vt:lpstr>
      <vt:lpstr>Wingdings</vt:lpstr>
      <vt:lpstr>Wingdings 2</vt:lpstr>
      <vt:lpstr>Обычная</vt:lpstr>
      <vt:lpstr>   </vt:lpstr>
      <vt:lpstr>Презентация PowerPoint</vt:lpstr>
      <vt:lpstr>Презентация PowerPoint</vt:lpstr>
      <vt:lpstr>  </vt:lpstr>
      <vt:lpstr>Игровая технология -КВЕСТ</vt:lpstr>
      <vt:lpstr>Задания:</vt:lpstr>
      <vt:lpstr>Презентация PowerPoint</vt:lpstr>
      <vt:lpstr>Скорочтение</vt:lpstr>
      <vt:lpstr>Презентация PowerPoint</vt:lpstr>
      <vt:lpstr>Математика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130</cp:revision>
  <cp:lastPrinted>2021-11-11T11:20:08Z</cp:lastPrinted>
  <dcterms:created xsi:type="dcterms:W3CDTF">2010-12-04T06:46:13Z</dcterms:created>
  <dcterms:modified xsi:type="dcterms:W3CDTF">2021-11-11T13:20:01Z</dcterms:modified>
</cp:coreProperties>
</file>